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4" r:id="rId4"/>
  </p:sldMasterIdLst>
  <p:notesMasterIdLst>
    <p:notesMasterId r:id="rId26"/>
  </p:notesMasterIdLst>
  <p:handoutMasterIdLst>
    <p:handoutMasterId r:id="rId27"/>
  </p:handoutMasterIdLst>
  <p:sldIdLst>
    <p:sldId id="443" r:id="rId5"/>
    <p:sldId id="427" r:id="rId6"/>
    <p:sldId id="432" r:id="rId7"/>
    <p:sldId id="436" r:id="rId8"/>
    <p:sldId id="429" r:id="rId9"/>
    <p:sldId id="433" r:id="rId10"/>
    <p:sldId id="455" r:id="rId11"/>
    <p:sldId id="431" r:id="rId12"/>
    <p:sldId id="437" r:id="rId13"/>
    <p:sldId id="460" r:id="rId14"/>
    <p:sldId id="454" r:id="rId15"/>
    <p:sldId id="434" r:id="rId16"/>
    <p:sldId id="459" r:id="rId17"/>
    <p:sldId id="438" r:id="rId18"/>
    <p:sldId id="439" r:id="rId19"/>
    <p:sldId id="430" r:id="rId20"/>
    <p:sldId id="435" r:id="rId21"/>
    <p:sldId id="456" r:id="rId22"/>
    <p:sldId id="458" r:id="rId23"/>
    <p:sldId id="457" r:id="rId24"/>
    <p:sldId id="40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5226" autoAdjust="0"/>
  </p:normalViewPr>
  <p:slideViewPr>
    <p:cSldViewPr snapToGrid="0">
      <p:cViewPr varScale="1">
        <p:scale>
          <a:sx n="74" d="100"/>
          <a:sy n="74" d="100"/>
        </p:scale>
        <p:origin x="25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5" d="100"/>
        <a:sy n="45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ndra, Annika SBOBNG-PTIY/TLK" userId="d178ef01-77a2-4822-85ec-9e6ac2da12d5" providerId="ADAL" clId="{FC3902BE-0F2B-4E9F-8706-55745C2AFF7B}"/>
    <pc:docChg chg="undo custSel addSld delSld modSld sldOrd">
      <pc:chgData name="Chandra, Annika SBOBNG-PTIY/TLK" userId="d178ef01-77a2-4822-85ec-9e6ac2da12d5" providerId="ADAL" clId="{FC3902BE-0F2B-4E9F-8706-55745C2AFF7B}" dt="2023-09-22T14:49:56.358" v="10277" actId="1076"/>
      <pc:docMkLst>
        <pc:docMk/>
      </pc:docMkLst>
      <pc:sldChg chg="addSp delSp modSp del mod">
        <pc:chgData name="Chandra, Annika SBOBNG-PTIY/TLK" userId="d178ef01-77a2-4822-85ec-9e6ac2da12d5" providerId="ADAL" clId="{FC3902BE-0F2B-4E9F-8706-55745C2AFF7B}" dt="2023-09-15T10:54:42.778" v="7731" actId="2696"/>
        <pc:sldMkLst>
          <pc:docMk/>
          <pc:sldMk cId="2105465797" sldId="334"/>
        </pc:sldMkLst>
        <pc:spChg chg="add del mod">
          <ac:chgData name="Chandra, Annika SBOBNG-PTIY/TLK" userId="d178ef01-77a2-4822-85ec-9e6ac2da12d5" providerId="ADAL" clId="{FC3902BE-0F2B-4E9F-8706-55745C2AFF7B}" dt="2023-08-24T16:27:41.952" v="645" actId="478"/>
          <ac:spMkLst>
            <pc:docMk/>
            <pc:sldMk cId="2105465797" sldId="334"/>
            <ac:spMk id="4" creationId="{39FA8239-8CAD-DB5D-3EDD-E671783BFF32}"/>
          </ac:spMkLst>
        </pc:spChg>
        <pc:spChg chg="add del">
          <ac:chgData name="Chandra, Annika SBOBNG-PTIY/TLK" userId="d178ef01-77a2-4822-85ec-9e6ac2da12d5" providerId="ADAL" clId="{FC3902BE-0F2B-4E9F-8706-55745C2AFF7B}" dt="2023-08-24T16:38:56.630" v="647" actId="22"/>
          <ac:spMkLst>
            <pc:docMk/>
            <pc:sldMk cId="2105465797" sldId="334"/>
            <ac:spMk id="7" creationId="{EDA835C2-6221-1061-4491-EB540649E273}"/>
          </ac:spMkLst>
        </pc:spChg>
        <pc:picChg chg="add">
          <ac:chgData name="Chandra, Annika SBOBNG-PTIY/TLK" userId="d178ef01-77a2-4822-85ec-9e6ac2da12d5" providerId="ADAL" clId="{FC3902BE-0F2B-4E9F-8706-55745C2AFF7B}" dt="2023-08-24T16:39:44.766" v="648" actId="22"/>
          <ac:picMkLst>
            <pc:docMk/>
            <pc:sldMk cId="2105465797" sldId="334"/>
            <ac:picMk id="9" creationId="{1E023ED3-638B-F0B9-9E30-D98337BB3E01}"/>
          </ac:picMkLst>
        </pc:picChg>
        <pc:picChg chg="del">
          <ac:chgData name="Chandra, Annika SBOBNG-PTIY/TLK" userId="d178ef01-77a2-4822-85ec-9e6ac2da12d5" providerId="ADAL" clId="{FC3902BE-0F2B-4E9F-8706-55745C2AFF7B}" dt="2023-08-24T16:06:34.014" v="218" actId="478"/>
          <ac:picMkLst>
            <pc:docMk/>
            <pc:sldMk cId="2105465797" sldId="334"/>
            <ac:picMk id="20" creationId="{12F007AF-B3B3-4BBC-9990-D46E31738B7C}"/>
          </ac:picMkLst>
        </pc:picChg>
      </pc:sldChg>
      <pc:sldChg chg="del">
        <pc:chgData name="Chandra, Annika SBOBNG-PTIY/TLK" userId="d178ef01-77a2-4822-85ec-9e6ac2da12d5" providerId="ADAL" clId="{FC3902BE-0F2B-4E9F-8706-55745C2AFF7B}" dt="2023-08-25T16:00:22.361" v="2808" actId="2696"/>
        <pc:sldMkLst>
          <pc:docMk/>
          <pc:sldMk cId="2336677316" sldId="343"/>
        </pc:sldMkLst>
      </pc:sldChg>
      <pc:sldChg chg="del">
        <pc:chgData name="Chandra, Annika SBOBNG-PTIY/TLK" userId="d178ef01-77a2-4822-85ec-9e6ac2da12d5" providerId="ADAL" clId="{FC3902BE-0F2B-4E9F-8706-55745C2AFF7B}" dt="2023-09-15T10:54:42.778" v="7731" actId="2696"/>
        <pc:sldMkLst>
          <pc:docMk/>
          <pc:sldMk cId="2960950710" sldId="350"/>
        </pc:sldMkLst>
      </pc:sldChg>
      <pc:sldChg chg="addSp delSp modSp del mod">
        <pc:chgData name="Chandra, Annika SBOBNG-PTIY/TLK" userId="d178ef01-77a2-4822-85ec-9e6ac2da12d5" providerId="ADAL" clId="{FC3902BE-0F2B-4E9F-8706-55745C2AFF7B}" dt="2023-09-15T10:54:42.778" v="7731" actId="2696"/>
        <pc:sldMkLst>
          <pc:docMk/>
          <pc:sldMk cId="289860937" sldId="352"/>
        </pc:sldMkLst>
        <pc:spChg chg="add mod">
          <ac:chgData name="Chandra, Annika SBOBNG-PTIY/TLK" userId="d178ef01-77a2-4822-85ec-9e6ac2da12d5" providerId="ADAL" clId="{FC3902BE-0F2B-4E9F-8706-55745C2AFF7B}" dt="2023-08-25T16:01:32.753" v="2836" actId="14100"/>
          <ac:spMkLst>
            <pc:docMk/>
            <pc:sldMk cId="289860937" sldId="352"/>
            <ac:spMk id="14" creationId="{86C9F5D2-79B3-6BB8-BFC8-DFB1BA076927}"/>
          </ac:spMkLst>
        </pc:spChg>
        <pc:picChg chg="add del mod">
          <ac:chgData name="Chandra, Annika SBOBNG-PTIY/TLK" userId="d178ef01-77a2-4822-85ec-9e6ac2da12d5" providerId="ADAL" clId="{FC3902BE-0F2B-4E9F-8706-55745C2AFF7B}" dt="2023-08-25T16:00:56.244" v="2810" actId="478"/>
          <ac:picMkLst>
            <pc:docMk/>
            <pc:sldMk cId="289860937" sldId="352"/>
            <ac:picMk id="13" creationId="{5D06993C-548A-D2B3-D5FF-73915D548E70}"/>
          </ac:picMkLst>
        </pc:picChg>
      </pc:sldChg>
      <pc:sldChg chg="del">
        <pc:chgData name="Chandra, Annika SBOBNG-PTIY/TLK" userId="d178ef01-77a2-4822-85ec-9e6ac2da12d5" providerId="ADAL" clId="{FC3902BE-0F2B-4E9F-8706-55745C2AFF7B}" dt="2023-08-25T16:00:14.401" v="2807" actId="2696"/>
        <pc:sldMkLst>
          <pc:docMk/>
          <pc:sldMk cId="2521537536" sldId="353"/>
        </pc:sldMkLst>
      </pc:sldChg>
      <pc:sldChg chg="del">
        <pc:chgData name="Chandra, Annika SBOBNG-PTIY/TLK" userId="d178ef01-77a2-4822-85ec-9e6ac2da12d5" providerId="ADAL" clId="{FC3902BE-0F2B-4E9F-8706-55745C2AFF7B}" dt="2023-08-25T16:00:14.401" v="2807" actId="2696"/>
        <pc:sldMkLst>
          <pc:docMk/>
          <pc:sldMk cId="1556310685" sldId="354"/>
        </pc:sldMkLst>
      </pc:sldChg>
      <pc:sldChg chg="del">
        <pc:chgData name="Chandra, Annika SBOBNG-PTIY/TLK" userId="d178ef01-77a2-4822-85ec-9e6ac2da12d5" providerId="ADAL" clId="{FC3902BE-0F2B-4E9F-8706-55745C2AFF7B}" dt="2023-08-25T16:00:14.401" v="2807" actId="2696"/>
        <pc:sldMkLst>
          <pc:docMk/>
          <pc:sldMk cId="4206035864" sldId="355"/>
        </pc:sldMkLst>
      </pc:sldChg>
      <pc:sldChg chg="del">
        <pc:chgData name="Chandra, Annika SBOBNG-PTIY/TLK" userId="d178ef01-77a2-4822-85ec-9e6ac2da12d5" providerId="ADAL" clId="{FC3902BE-0F2B-4E9F-8706-55745C2AFF7B}" dt="2023-08-25T16:00:14.401" v="2807" actId="2696"/>
        <pc:sldMkLst>
          <pc:docMk/>
          <pc:sldMk cId="188845726" sldId="356"/>
        </pc:sldMkLst>
      </pc:sldChg>
      <pc:sldChg chg="del">
        <pc:chgData name="Chandra, Annika SBOBNG-PTIY/TLK" userId="d178ef01-77a2-4822-85ec-9e6ac2da12d5" providerId="ADAL" clId="{FC3902BE-0F2B-4E9F-8706-55745C2AFF7B}" dt="2023-08-25T16:00:14.401" v="2807" actId="2696"/>
        <pc:sldMkLst>
          <pc:docMk/>
          <pc:sldMk cId="2509101887" sldId="357"/>
        </pc:sldMkLst>
      </pc:sldChg>
      <pc:sldChg chg="addSp delSp modSp del">
        <pc:chgData name="Chandra, Annika SBOBNG-PTIY/TLK" userId="d178ef01-77a2-4822-85ec-9e6ac2da12d5" providerId="ADAL" clId="{FC3902BE-0F2B-4E9F-8706-55745C2AFF7B}" dt="2023-09-15T10:54:42.778" v="7731" actId="2696"/>
        <pc:sldMkLst>
          <pc:docMk/>
          <pc:sldMk cId="391246093" sldId="361"/>
        </pc:sldMkLst>
        <pc:spChg chg="del">
          <ac:chgData name="Chandra, Annika SBOBNG-PTIY/TLK" userId="d178ef01-77a2-4822-85ec-9e6ac2da12d5" providerId="ADAL" clId="{FC3902BE-0F2B-4E9F-8706-55745C2AFF7B}" dt="2023-08-24T16:06:15.113" v="217" actId="12084"/>
          <ac:spMkLst>
            <pc:docMk/>
            <pc:sldMk cId="391246093" sldId="361"/>
            <ac:spMk id="4" creationId="{A17F80A9-6337-524E-AC61-32C5AFEE8E6D}"/>
          </ac:spMkLst>
        </pc:spChg>
        <pc:graphicFrameChg chg="add mod">
          <ac:chgData name="Chandra, Annika SBOBNG-PTIY/TLK" userId="d178ef01-77a2-4822-85ec-9e6ac2da12d5" providerId="ADAL" clId="{FC3902BE-0F2B-4E9F-8706-55745C2AFF7B}" dt="2023-08-24T16:06:15.113" v="217" actId="12084"/>
          <ac:graphicFrameMkLst>
            <pc:docMk/>
            <pc:sldMk cId="391246093" sldId="361"/>
            <ac:graphicFrameMk id="9" creationId="{BCD1A012-F3E4-C7C3-1AD7-9062E2BC7A94}"/>
          </ac:graphicFrameMkLst>
        </pc:graphicFrameChg>
      </pc:sldChg>
      <pc:sldChg chg="del">
        <pc:chgData name="Chandra, Annika SBOBNG-PTIY/TLK" userId="d178ef01-77a2-4822-85ec-9e6ac2da12d5" providerId="ADAL" clId="{FC3902BE-0F2B-4E9F-8706-55745C2AFF7B}" dt="2023-08-25T16:00:14.401" v="2807" actId="2696"/>
        <pc:sldMkLst>
          <pc:docMk/>
          <pc:sldMk cId="767675903" sldId="362"/>
        </pc:sldMkLst>
      </pc:sldChg>
      <pc:sldChg chg="del">
        <pc:chgData name="Chandra, Annika SBOBNG-PTIY/TLK" userId="d178ef01-77a2-4822-85ec-9e6ac2da12d5" providerId="ADAL" clId="{FC3902BE-0F2B-4E9F-8706-55745C2AFF7B}" dt="2023-08-25T16:00:14.401" v="2807" actId="2696"/>
        <pc:sldMkLst>
          <pc:docMk/>
          <pc:sldMk cId="495483412" sldId="363"/>
        </pc:sldMkLst>
      </pc:sldChg>
      <pc:sldChg chg="del">
        <pc:chgData name="Chandra, Annika SBOBNG-PTIY/TLK" userId="d178ef01-77a2-4822-85ec-9e6ac2da12d5" providerId="ADAL" clId="{FC3902BE-0F2B-4E9F-8706-55745C2AFF7B}" dt="2023-08-25T16:00:22.361" v="2808" actId="2696"/>
        <pc:sldMkLst>
          <pc:docMk/>
          <pc:sldMk cId="643842168" sldId="364"/>
        </pc:sldMkLst>
      </pc:sldChg>
      <pc:sldChg chg="modSp del mod">
        <pc:chgData name="Chandra, Annika SBOBNG-PTIY/TLK" userId="d178ef01-77a2-4822-85ec-9e6ac2da12d5" providerId="ADAL" clId="{FC3902BE-0F2B-4E9F-8706-55745C2AFF7B}" dt="2023-09-15T10:54:42.778" v="7731" actId="2696"/>
        <pc:sldMkLst>
          <pc:docMk/>
          <pc:sldMk cId="3256258705" sldId="365"/>
        </pc:sldMkLst>
        <pc:spChg chg="mod">
          <ac:chgData name="Chandra, Annika SBOBNG-PTIY/TLK" userId="d178ef01-77a2-4822-85ec-9e6ac2da12d5" providerId="ADAL" clId="{FC3902BE-0F2B-4E9F-8706-55745C2AFF7B}" dt="2023-08-30T16:37:55.181" v="2975" actId="20577"/>
          <ac:spMkLst>
            <pc:docMk/>
            <pc:sldMk cId="3256258705" sldId="365"/>
            <ac:spMk id="2" creationId="{F266D609-A6B2-A984-B914-AEBAFBE54DD1}"/>
          </ac:spMkLst>
        </pc:spChg>
      </pc:sldChg>
      <pc:sldChg chg="addSp delSp modSp del mod">
        <pc:chgData name="Chandra, Annika SBOBNG-PTIY/TLK" userId="d178ef01-77a2-4822-85ec-9e6ac2da12d5" providerId="ADAL" clId="{FC3902BE-0F2B-4E9F-8706-55745C2AFF7B}" dt="2023-09-15T10:54:42.778" v="7731" actId="2696"/>
        <pc:sldMkLst>
          <pc:docMk/>
          <pc:sldMk cId="679624514" sldId="370"/>
        </pc:sldMkLst>
        <pc:spChg chg="add mod">
          <ac:chgData name="Chandra, Annika SBOBNG-PTIY/TLK" userId="d178ef01-77a2-4822-85ec-9e6ac2da12d5" providerId="ADAL" clId="{FC3902BE-0F2B-4E9F-8706-55745C2AFF7B}" dt="2023-08-25T16:03:27.906" v="2861" actId="1076"/>
          <ac:spMkLst>
            <pc:docMk/>
            <pc:sldMk cId="679624514" sldId="370"/>
            <ac:spMk id="2" creationId="{953F1A8D-336F-0F9F-709C-10FF0E4B077E}"/>
          </ac:spMkLst>
        </pc:spChg>
        <pc:spChg chg="del mod">
          <ac:chgData name="Chandra, Annika SBOBNG-PTIY/TLK" userId="d178ef01-77a2-4822-85ec-9e6ac2da12d5" providerId="ADAL" clId="{FC3902BE-0F2B-4E9F-8706-55745C2AFF7B}" dt="2023-08-24T16:06:05.091" v="216" actId="12084"/>
          <ac:spMkLst>
            <pc:docMk/>
            <pc:sldMk cId="679624514" sldId="370"/>
            <ac:spMk id="20" creationId="{5AEE8913-7C83-BAEB-5896-2ADD3276B1D9}"/>
          </ac:spMkLst>
        </pc:spChg>
        <pc:graphicFrameChg chg="add mod">
          <ac:chgData name="Chandra, Annika SBOBNG-PTIY/TLK" userId="d178ef01-77a2-4822-85ec-9e6ac2da12d5" providerId="ADAL" clId="{FC3902BE-0F2B-4E9F-8706-55745C2AFF7B}" dt="2023-08-24T16:06:05.091" v="216" actId="12084"/>
          <ac:graphicFrameMkLst>
            <pc:docMk/>
            <pc:sldMk cId="679624514" sldId="370"/>
            <ac:graphicFrameMk id="21" creationId="{C69E357C-C861-89F4-5A1D-B38DC374E88A}"/>
          </ac:graphicFrameMkLst>
        </pc:graphicFrameChg>
      </pc:sldChg>
      <pc:sldChg chg="new del">
        <pc:chgData name="Chandra, Annika SBOBNG-PTIY/TLK" userId="d178ef01-77a2-4822-85ec-9e6ac2da12d5" providerId="ADAL" clId="{FC3902BE-0F2B-4E9F-8706-55745C2AFF7B}" dt="2023-08-24T16:11:00.539" v="305" actId="2696"/>
        <pc:sldMkLst>
          <pc:docMk/>
          <pc:sldMk cId="3022316921" sldId="371"/>
        </pc:sldMkLst>
      </pc:sldChg>
      <pc:sldChg chg="addSp delSp modSp new del mod">
        <pc:chgData name="Chandra, Annika SBOBNG-PTIY/TLK" userId="d178ef01-77a2-4822-85ec-9e6ac2da12d5" providerId="ADAL" clId="{FC3902BE-0F2B-4E9F-8706-55745C2AFF7B}" dt="2023-09-15T10:54:42.778" v="7731" actId="2696"/>
        <pc:sldMkLst>
          <pc:docMk/>
          <pc:sldMk cId="3428141206" sldId="372"/>
        </pc:sldMkLst>
        <pc:spChg chg="del">
          <ac:chgData name="Chandra, Annika SBOBNG-PTIY/TLK" userId="d178ef01-77a2-4822-85ec-9e6ac2da12d5" providerId="ADAL" clId="{FC3902BE-0F2B-4E9F-8706-55745C2AFF7B}" dt="2023-08-24T16:09:27.209" v="244" actId="478"/>
          <ac:spMkLst>
            <pc:docMk/>
            <pc:sldMk cId="3428141206" sldId="372"/>
            <ac:spMk id="2" creationId="{D08F14A8-7B9E-263D-99E0-52E6045BF437}"/>
          </ac:spMkLst>
        </pc:spChg>
        <pc:spChg chg="del">
          <ac:chgData name="Chandra, Annika SBOBNG-PTIY/TLK" userId="d178ef01-77a2-4822-85ec-9e6ac2da12d5" providerId="ADAL" clId="{FC3902BE-0F2B-4E9F-8706-55745C2AFF7B}" dt="2023-08-24T16:09:24.698" v="243" actId="478"/>
          <ac:spMkLst>
            <pc:docMk/>
            <pc:sldMk cId="3428141206" sldId="372"/>
            <ac:spMk id="3" creationId="{02840B01-BD4A-FDB9-0011-F6F1096146AC}"/>
          </ac:spMkLst>
        </pc:spChg>
        <pc:spChg chg="mod">
          <ac:chgData name="Chandra, Annika SBOBNG-PTIY/TLK" userId="d178ef01-77a2-4822-85ec-9e6ac2da12d5" providerId="ADAL" clId="{FC3902BE-0F2B-4E9F-8706-55745C2AFF7B}" dt="2023-08-24T16:10:19.898" v="304" actId="1076"/>
          <ac:spMkLst>
            <pc:docMk/>
            <pc:sldMk cId="3428141206" sldId="372"/>
            <ac:spMk id="4" creationId="{AB4B3D05-8750-F638-7072-954F16B785D1}"/>
          </ac:spMkLst>
        </pc:spChg>
        <pc:spChg chg="add del">
          <ac:chgData name="Chandra, Annika SBOBNG-PTIY/TLK" userId="d178ef01-77a2-4822-85ec-9e6ac2da12d5" providerId="ADAL" clId="{FC3902BE-0F2B-4E9F-8706-55745C2AFF7B}" dt="2023-08-24T16:08:12.870" v="227" actId="478"/>
          <ac:spMkLst>
            <pc:docMk/>
            <pc:sldMk cId="3428141206" sldId="372"/>
            <ac:spMk id="5" creationId="{B85686A2-3EFA-2C24-BDA8-1744C838A631}"/>
          </ac:spMkLst>
        </pc:spChg>
        <pc:picChg chg="add del mod ord">
          <ac:chgData name="Chandra, Annika SBOBNG-PTIY/TLK" userId="d178ef01-77a2-4822-85ec-9e6ac2da12d5" providerId="ADAL" clId="{FC3902BE-0F2B-4E9F-8706-55745C2AFF7B}" dt="2023-08-24T16:08:08.141" v="226" actId="22"/>
          <ac:picMkLst>
            <pc:docMk/>
            <pc:sldMk cId="3428141206" sldId="372"/>
            <ac:picMk id="7" creationId="{FB6999D0-D0FB-9CE4-CAA8-3EF3F1A8776A}"/>
          </ac:picMkLst>
        </pc:picChg>
        <pc:picChg chg="add mod">
          <ac:chgData name="Chandra, Annika SBOBNG-PTIY/TLK" userId="d178ef01-77a2-4822-85ec-9e6ac2da12d5" providerId="ADAL" clId="{FC3902BE-0F2B-4E9F-8706-55745C2AFF7B}" dt="2023-08-24T16:09:19.917" v="242" actId="1076"/>
          <ac:picMkLst>
            <pc:docMk/>
            <pc:sldMk cId="3428141206" sldId="372"/>
            <ac:picMk id="9" creationId="{8AC6A01D-AAB8-122D-8191-D345E3B2DAC8}"/>
          </ac:picMkLst>
        </pc:picChg>
        <pc:picChg chg="add mod">
          <ac:chgData name="Chandra, Annika SBOBNG-PTIY/TLK" userId="d178ef01-77a2-4822-85ec-9e6ac2da12d5" providerId="ADAL" clId="{FC3902BE-0F2B-4E9F-8706-55745C2AFF7B}" dt="2023-08-24T16:09:18.529" v="241" actId="14100"/>
          <ac:picMkLst>
            <pc:docMk/>
            <pc:sldMk cId="3428141206" sldId="372"/>
            <ac:picMk id="11" creationId="{EB16C331-8E75-25E5-4374-100C5ECD7E11}"/>
          </ac:picMkLst>
        </pc:picChg>
      </pc:sldChg>
      <pc:sldChg chg="addSp delSp modSp new del mod">
        <pc:chgData name="Chandra, Annika SBOBNG-PTIY/TLK" userId="d178ef01-77a2-4822-85ec-9e6ac2da12d5" providerId="ADAL" clId="{FC3902BE-0F2B-4E9F-8706-55745C2AFF7B}" dt="2023-09-15T10:54:42.778" v="7731" actId="2696"/>
        <pc:sldMkLst>
          <pc:docMk/>
          <pc:sldMk cId="1869347823" sldId="373"/>
        </pc:sldMkLst>
        <pc:spChg chg="del">
          <ac:chgData name="Chandra, Annika SBOBNG-PTIY/TLK" userId="d178ef01-77a2-4822-85ec-9e6ac2da12d5" providerId="ADAL" clId="{FC3902BE-0F2B-4E9F-8706-55745C2AFF7B}" dt="2023-08-24T16:11:33.556" v="307" actId="478"/>
          <ac:spMkLst>
            <pc:docMk/>
            <pc:sldMk cId="1869347823" sldId="373"/>
            <ac:spMk id="2" creationId="{A432248A-9D8C-3711-CBA5-52281FBC3830}"/>
          </ac:spMkLst>
        </pc:spChg>
        <pc:spChg chg="del">
          <ac:chgData name="Chandra, Annika SBOBNG-PTIY/TLK" userId="d178ef01-77a2-4822-85ec-9e6ac2da12d5" providerId="ADAL" clId="{FC3902BE-0F2B-4E9F-8706-55745C2AFF7B}" dt="2023-08-24T16:11:37.676" v="308" actId="478"/>
          <ac:spMkLst>
            <pc:docMk/>
            <pc:sldMk cId="1869347823" sldId="373"/>
            <ac:spMk id="3" creationId="{37459069-BF3E-38F7-7151-BDE78EBD21ED}"/>
          </ac:spMkLst>
        </pc:spChg>
        <pc:picChg chg="add mod">
          <ac:chgData name="Chandra, Annika SBOBNG-PTIY/TLK" userId="d178ef01-77a2-4822-85ec-9e6ac2da12d5" providerId="ADAL" clId="{FC3902BE-0F2B-4E9F-8706-55745C2AFF7B}" dt="2023-08-24T16:11:49.960" v="312" actId="1076"/>
          <ac:picMkLst>
            <pc:docMk/>
            <pc:sldMk cId="1869347823" sldId="373"/>
            <ac:picMk id="7" creationId="{AAC70CE8-8573-83B2-B293-95AEC949A3CA}"/>
          </ac:picMkLst>
        </pc:picChg>
        <pc:picChg chg="add mod">
          <ac:chgData name="Chandra, Annika SBOBNG-PTIY/TLK" userId="d178ef01-77a2-4822-85ec-9e6ac2da12d5" providerId="ADAL" clId="{FC3902BE-0F2B-4E9F-8706-55745C2AFF7B}" dt="2023-08-24T16:12:13.803" v="314" actId="1076"/>
          <ac:picMkLst>
            <pc:docMk/>
            <pc:sldMk cId="1869347823" sldId="373"/>
            <ac:picMk id="8" creationId="{588EE3A2-456B-D794-7E4B-C78CA3E433DE}"/>
          </ac:picMkLst>
        </pc:picChg>
      </pc:sldChg>
      <pc:sldChg chg="addSp delSp modSp add del mod ord">
        <pc:chgData name="Chandra, Annika SBOBNG-PTIY/TLK" userId="d178ef01-77a2-4822-85ec-9e6ac2da12d5" providerId="ADAL" clId="{FC3902BE-0F2B-4E9F-8706-55745C2AFF7B}" dt="2023-09-15T10:54:42.778" v="7731" actId="2696"/>
        <pc:sldMkLst>
          <pc:docMk/>
          <pc:sldMk cId="445137607" sldId="374"/>
        </pc:sldMkLst>
        <pc:spChg chg="mod">
          <ac:chgData name="Chandra, Annika SBOBNG-PTIY/TLK" userId="d178ef01-77a2-4822-85ec-9e6ac2da12d5" providerId="ADAL" clId="{FC3902BE-0F2B-4E9F-8706-55745C2AFF7B}" dt="2023-08-24T16:13:41.191" v="338" actId="20577"/>
          <ac:spMkLst>
            <pc:docMk/>
            <pc:sldMk cId="445137607" sldId="374"/>
            <ac:spMk id="4" creationId="{AB4B3D05-8750-F638-7072-954F16B785D1}"/>
          </ac:spMkLst>
        </pc:spChg>
        <pc:picChg chg="add mod">
          <ac:chgData name="Chandra, Annika SBOBNG-PTIY/TLK" userId="d178ef01-77a2-4822-85ec-9e6ac2da12d5" providerId="ADAL" clId="{FC3902BE-0F2B-4E9F-8706-55745C2AFF7B}" dt="2023-08-24T16:14:51.029" v="344" actId="14100"/>
          <ac:picMkLst>
            <pc:docMk/>
            <pc:sldMk cId="445137607" sldId="374"/>
            <ac:picMk id="3" creationId="{7DA8DF9B-8B29-A088-6534-42695BDA8B90}"/>
          </ac:picMkLst>
        </pc:picChg>
        <pc:picChg chg="add mod">
          <ac:chgData name="Chandra, Annika SBOBNG-PTIY/TLK" userId="d178ef01-77a2-4822-85ec-9e6ac2da12d5" providerId="ADAL" clId="{FC3902BE-0F2B-4E9F-8706-55745C2AFF7B}" dt="2023-08-24T16:15:39.609" v="347" actId="14100"/>
          <ac:picMkLst>
            <pc:docMk/>
            <pc:sldMk cId="445137607" sldId="374"/>
            <ac:picMk id="6" creationId="{996F8495-DACB-18F6-84B2-D98401BF093A}"/>
          </ac:picMkLst>
        </pc:picChg>
        <pc:picChg chg="del">
          <ac:chgData name="Chandra, Annika SBOBNG-PTIY/TLK" userId="d178ef01-77a2-4822-85ec-9e6ac2da12d5" providerId="ADAL" clId="{FC3902BE-0F2B-4E9F-8706-55745C2AFF7B}" dt="2023-08-24T16:13:43.683" v="339" actId="478"/>
          <ac:picMkLst>
            <pc:docMk/>
            <pc:sldMk cId="445137607" sldId="374"/>
            <ac:picMk id="9" creationId="{8AC6A01D-AAB8-122D-8191-D345E3B2DAC8}"/>
          </ac:picMkLst>
        </pc:picChg>
        <pc:picChg chg="del">
          <ac:chgData name="Chandra, Annika SBOBNG-PTIY/TLK" userId="d178ef01-77a2-4822-85ec-9e6ac2da12d5" providerId="ADAL" clId="{FC3902BE-0F2B-4E9F-8706-55745C2AFF7B}" dt="2023-08-24T16:13:45.304" v="340" actId="478"/>
          <ac:picMkLst>
            <pc:docMk/>
            <pc:sldMk cId="445137607" sldId="374"/>
            <ac:picMk id="11" creationId="{EB16C331-8E75-25E5-4374-100C5ECD7E11}"/>
          </ac:picMkLst>
        </pc:picChg>
      </pc:sldChg>
      <pc:sldChg chg="modSp add del mod ord">
        <pc:chgData name="Chandra, Annika SBOBNG-PTIY/TLK" userId="d178ef01-77a2-4822-85ec-9e6ac2da12d5" providerId="ADAL" clId="{FC3902BE-0F2B-4E9F-8706-55745C2AFF7B}" dt="2023-09-15T10:54:42.778" v="7731" actId="2696"/>
        <pc:sldMkLst>
          <pc:docMk/>
          <pc:sldMk cId="649992841" sldId="375"/>
        </pc:sldMkLst>
        <pc:spChg chg="mod">
          <ac:chgData name="Chandra, Annika SBOBNG-PTIY/TLK" userId="d178ef01-77a2-4822-85ec-9e6ac2da12d5" providerId="ADAL" clId="{FC3902BE-0F2B-4E9F-8706-55745C2AFF7B}" dt="2023-08-24T16:16:01.417" v="352" actId="20577"/>
          <ac:spMkLst>
            <pc:docMk/>
            <pc:sldMk cId="649992841" sldId="375"/>
            <ac:spMk id="2" creationId="{F266D609-A6B2-A984-B914-AEBAFBE54DD1}"/>
          </ac:spMkLst>
        </pc:spChg>
      </pc:sldChg>
      <pc:sldChg chg="modSp add del mod ord">
        <pc:chgData name="Chandra, Annika SBOBNG-PTIY/TLK" userId="d178ef01-77a2-4822-85ec-9e6ac2da12d5" providerId="ADAL" clId="{FC3902BE-0F2B-4E9F-8706-55745C2AFF7B}" dt="2023-09-15T10:54:42.778" v="7731" actId="2696"/>
        <pc:sldMkLst>
          <pc:docMk/>
          <pc:sldMk cId="4255578220" sldId="376"/>
        </pc:sldMkLst>
        <pc:graphicFrameChg chg="mod modGraphic">
          <ac:chgData name="Chandra, Annika SBOBNG-PTIY/TLK" userId="d178ef01-77a2-4822-85ec-9e6ac2da12d5" providerId="ADAL" clId="{FC3902BE-0F2B-4E9F-8706-55745C2AFF7B}" dt="2023-08-24T16:27:24.386" v="643" actId="404"/>
          <ac:graphicFrameMkLst>
            <pc:docMk/>
            <pc:sldMk cId="4255578220" sldId="376"/>
            <ac:graphicFrameMk id="9" creationId="{BCD1A012-F3E4-C7C3-1AD7-9062E2BC7A94}"/>
          </ac:graphicFrameMkLst>
        </pc:graphicFrameChg>
      </pc:sldChg>
      <pc:sldChg chg="addSp modSp new del mod">
        <pc:chgData name="Chandra, Annika SBOBNG-PTIY/TLK" userId="d178ef01-77a2-4822-85ec-9e6ac2da12d5" providerId="ADAL" clId="{FC3902BE-0F2B-4E9F-8706-55745C2AFF7B}" dt="2023-09-15T10:54:42.778" v="7731" actId="2696"/>
        <pc:sldMkLst>
          <pc:docMk/>
          <pc:sldMk cId="2556724040" sldId="377"/>
        </pc:sldMkLst>
        <pc:picChg chg="add mod">
          <ac:chgData name="Chandra, Annika SBOBNG-PTIY/TLK" userId="d178ef01-77a2-4822-85ec-9e6ac2da12d5" providerId="ADAL" clId="{FC3902BE-0F2B-4E9F-8706-55745C2AFF7B}" dt="2023-08-24T16:40:44.443" v="651" actId="14100"/>
          <ac:picMkLst>
            <pc:docMk/>
            <pc:sldMk cId="2556724040" sldId="377"/>
            <ac:picMk id="6" creationId="{12C735C1-9602-2D26-0BE7-66B7A368884F}"/>
          </ac:picMkLst>
        </pc:picChg>
      </pc:sldChg>
      <pc:sldChg chg="addSp new del mod">
        <pc:chgData name="Chandra, Annika SBOBNG-PTIY/TLK" userId="d178ef01-77a2-4822-85ec-9e6ac2da12d5" providerId="ADAL" clId="{FC3902BE-0F2B-4E9F-8706-55745C2AFF7B}" dt="2023-09-15T10:54:42.778" v="7731" actId="2696"/>
        <pc:sldMkLst>
          <pc:docMk/>
          <pc:sldMk cId="3813562788" sldId="378"/>
        </pc:sldMkLst>
        <pc:picChg chg="add">
          <ac:chgData name="Chandra, Annika SBOBNG-PTIY/TLK" userId="d178ef01-77a2-4822-85ec-9e6ac2da12d5" providerId="ADAL" clId="{FC3902BE-0F2B-4E9F-8706-55745C2AFF7B}" dt="2023-08-24T16:42:42.497" v="653" actId="22"/>
          <ac:picMkLst>
            <pc:docMk/>
            <pc:sldMk cId="3813562788" sldId="378"/>
            <ac:picMk id="6" creationId="{7C4445DB-7BB0-0318-3A81-D7D17227B469}"/>
          </ac:picMkLst>
        </pc:picChg>
      </pc:sldChg>
      <pc:sldChg chg="addSp modSp new del mod">
        <pc:chgData name="Chandra, Annika SBOBNG-PTIY/TLK" userId="d178ef01-77a2-4822-85ec-9e6ac2da12d5" providerId="ADAL" clId="{FC3902BE-0F2B-4E9F-8706-55745C2AFF7B}" dt="2023-09-15T10:54:42.778" v="7731" actId="2696"/>
        <pc:sldMkLst>
          <pc:docMk/>
          <pc:sldMk cId="3093295663" sldId="379"/>
        </pc:sldMkLst>
        <pc:picChg chg="add mod">
          <ac:chgData name="Chandra, Annika SBOBNG-PTIY/TLK" userId="d178ef01-77a2-4822-85ec-9e6ac2da12d5" providerId="ADAL" clId="{FC3902BE-0F2B-4E9F-8706-55745C2AFF7B}" dt="2023-08-24T16:43:23.687" v="656" actId="14100"/>
          <ac:picMkLst>
            <pc:docMk/>
            <pc:sldMk cId="3093295663" sldId="379"/>
            <ac:picMk id="6" creationId="{2291E57B-6938-11A3-FC42-1C0203831836}"/>
          </ac:picMkLst>
        </pc:picChg>
      </pc:sldChg>
      <pc:sldChg chg="modSp add del mod ord">
        <pc:chgData name="Chandra, Annika SBOBNG-PTIY/TLK" userId="d178ef01-77a2-4822-85ec-9e6ac2da12d5" providerId="ADAL" clId="{FC3902BE-0F2B-4E9F-8706-55745C2AFF7B}" dt="2023-09-15T10:54:42.778" v="7731" actId="2696"/>
        <pc:sldMkLst>
          <pc:docMk/>
          <pc:sldMk cId="2604015177" sldId="380"/>
        </pc:sldMkLst>
        <pc:spChg chg="mod">
          <ac:chgData name="Chandra, Annika SBOBNG-PTIY/TLK" userId="d178ef01-77a2-4822-85ec-9e6ac2da12d5" providerId="ADAL" clId="{FC3902BE-0F2B-4E9F-8706-55745C2AFF7B}" dt="2023-08-24T16:46:33.650" v="666" actId="1076"/>
          <ac:spMkLst>
            <pc:docMk/>
            <pc:sldMk cId="2604015177" sldId="380"/>
            <ac:spMk id="2" creationId="{F266D609-A6B2-A984-B914-AEBAFBE54DD1}"/>
          </ac:spMkLst>
        </pc:spChg>
      </pc:sldChg>
      <pc:sldChg chg="addSp delSp modSp add del mod ord">
        <pc:chgData name="Chandra, Annika SBOBNG-PTIY/TLK" userId="d178ef01-77a2-4822-85ec-9e6ac2da12d5" providerId="ADAL" clId="{FC3902BE-0F2B-4E9F-8706-55745C2AFF7B}" dt="2023-09-15T10:54:42.778" v="7731" actId="2696"/>
        <pc:sldMkLst>
          <pc:docMk/>
          <pc:sldMk cId="3190601428" sldId="381"/>
        </pc:sldMkLst>
        <pc:spChg chg="add mod">
          <ac:chgData name="Chandra, Annika SBOBNG-PTIY/TLK" userId="d178ef01-77a2-4822-85ec-9e6ac2da12d5" providerId="ADAL" clId="{FC3902BE-0F2B-4E9F-8706-55745C2AFF7B}" dt="2023-08-24T17:21:32.751" v="1146" actId="20577"/>
          <ac:spMkLst>
            <pc:docMk/>
            <pc:sldMk cId="3190601428" sldId="381"/>
            <ac:spMk id="2" creationId="{18FD7EBD-E46F-7AFD-CAEE-69600C9B32AB}"/>
          </ac:spMkLst>
        </pc:spChg>
        <pc:graphicFrameChg chg="del mod">
          <ac:chgData name="Chandra, Annika SBOBNG-PTIY/TLK" userId="d178ef01-77a2-4822-85ec-9e6ac2da12d5" providerId="ADAL" clId="{FC3902BE-0F2B-4E9F-8706-55745C2AFF7B}" dt="2023-08-24T17:13:29.474" v="956" actId="11529"/>
          <ac:graphicFrameMkLst>
            <pc:docMk/>
            <pc:sldMk cId="3190601428" sldId="381"/>
            <ac:graphicFrameMk id="9" creationId="{BCD1A012-F3E4-C7C3-1AD7-9062E2BC7A94}"/>
          </ac:graphicFrameMkLst>
        </pc:graphicFrameChg>
      </pc:sldChg>
      <pc:sldChg chg="addSp delSp modSp new del mod">
        <pc:chgData name="Chandra, Annika SBOBNG-PTIY/TLK" userId="d178ef01-77a2-4822-85ec-9e6ac2da12d5" providerId="ADAL" clId="{FC3902BE-0F2B-4E9F-8706-55745C2AFF7B}" dt="2023-09-15T10:54:42.778" v="7731" actId="2696"/>
        <pc:sldMkLst>
          <pc:docMk/>
          <pc:sldMk cId="2447891251" sldId="382"/>
        </pc:sldMkLst>
        <pc:spChg chg="del">
          <ac:chgData name="Chandra, Annika SBOBNG-PTIY/TLK" userId="d178ef01-77a2-4822-85ec-9e6ac2da12d5" providerId="ADAL" clId="{FC3902BE-0F2B-4E9F-8706-55745C2AFF7B}" dt="2023-08-24T17:23:46.446" v="1148" actId="478"/>
          <ac:spMkLst>
            <pc:docMk/>
            <pc:sldMk cId="2447891251" sldId="382"/>
            <ac:spMk id="2" creationId="{24432B08-43A0-D273-7E12-2F5573117219}"/>
          </ac:spMkLst>
        </pc:spChg>
        <pc:spChg chg="del">
          <ac:chgData name="Chandra, Annika SBOBNG-PTIY/TLK" userId="d178ef01-77a2-4822-85ec-9e6ac2da12d5" providerId="ADAL" clId="{FC3902BE-0F2B-4E9F-8706-55745C2AFF7B}" dt="2023-08-24T17:23:50.167" v="1149" actId="478"/>
          <ac:spMkLst>
            <pc:docMk/>
            <pc:sldMk cId="2447891251" sldId="382"/>
            <ac:spMk id="3" creationId="{DB8E28C3-B2D6-D380-1DBB-4E94C82BA874}"/>
          </ac:spMkLst>
        </pc:spChg>
        <pc:picChg chg="add mod">
          <ac:chgData name="Chandra, Annika SBOBNG-PTIY/TLK" userId="d178ef01-77a2-4822-85ec-9e6ac2da12d5" providerId="ADAL" clId="{FC3902BE-0F2B-4E9F-8706-55745C2AFF7B}" dt="2023-08-24T17:26:21.563" v="1153" actId="1076"/>
          <ac:picMkLst>
            <pc:docMk/>
            <pc:sldMk cId="2447891251" sldId="382"/>
            <ac:picMk id="4" creationId="{EC53C22D-65D2-70AA-A768-A8140D7446F7}"/>
          </ac:picMkLst>
        </pc:picChg>
      </pc:sldChg>
      <pc:sldChg chg="addSp modSp new del mod">
        <pc:chgData name="Chandra, Annika SBOBNG-PTIY/TLK" userId="d178ef01-77a2-4822-85ec-9e6ac2da12d5" providerId="ADAL" clId="{FC3902BE-0F2B-4E9F-8706-55745C2AFF7B}" dt="2023-09-15T10:54:42.778" v="7731" actId="2696"/>
        <pc:sldMkLst>
          <pc:docMk/>
          <pc:sldMk cId="1720698538" sldId="383"/>
        </pc:sldMkLst>
        <pc:picChg chg="add mod">
          <ac:chgData name="Chandra, Annika SBOBNG-PTIY/TLK" userId="d178ef01-77a2-4822-85ec-9e6ac2da12d5" providerId="ADAL" clId="{FC3902BE-0F2B-4E9F-8706-55745C2AFF7B}" dt="2023-08-24T17:26:51.101" v="1158" actId="14100"/>
          <ac:picMkLst>
            <pc:docMk/>
            <pc:sldMk cId="1720698538" sldId="383"/>
            <ac:picMk id="4" creationId="{09C21DDA-74AB-CD8C-02D0-7087650CFA08}"/>
          </ac:picMkLst>
        </pc:picChg>
        <pc:picChg chg="add mod">
          <ac:chgData name="Chandra, Annika SBOBNG-PTIY/TLK" userId="d178ef01-77a2-4822-85ec-9e6ac2da12d5" providerId="ADAL" clId="{FC3902BE-0F2B-4E9F-8706-55745C2AFF7B}" dt="2023-08-24T17:27:18.309" v="1162" actId="1076"/>
          <ac:picMkLst>
            <pc:docMk/>
            <pc:sldMk cId="1720698538" sldId="383"/>
            <ac:picMk id="5" creationId="{A9AF518B-33FC-65EF-6EFC-7EC2CC824365}"/>
          </ac:picMkLst>
        </pc:picChg>
      </pc:sldChg>
      <pc:sldChg chg="addSp modSp new del mod">
        <pc:chgData name="Chandra, Annika SBOBNG-PTIY/TLK" userId="d178ef01-77a2-4822-85ec-9e6ac2da12d5" providerId="ADAL" clId="{FC3902BE-0F2B-4E9F-8706-55745C2AFF7B}" dt="2023-09-15T10:54:42.778" v="7731" actId="2696"/>
        <pc:sldMkLst>
          <pc:docMk/>
          <pc:sldMk cId="800806689" sldId="384"/>
        </pc:sldMkLst>
        <pc:picChg chg="add mod">
          <ac:chgData name="Chandra, Annika SBOBNG-PTIY/TLK" userId="d178ef01-77a2-4822-85ec-9e6ac2da12d5" providerId="ADAL" clId="{FC3902BE-0F2B-4E9F-8706-55745C2AFF7B}" dt="2023-08-24T17:27:52.089" v="1166" actId="14100"/>
          <ac:picMkLst>
            <pc:docMk/>
            <pc:sldMk cId="800806689" sldId="384"/>
            <ac:picMk id="4" creationId="{7AD04C24-DDAC-1169-4DA1-F8DFA775D2F2}"/>
          </ac:picMkLst>
        </pc:picChg>
      </pc:sldChg>
      <pc:sldChg chg="addSp modSp new del mod">
        <pc:chgData name="Chandra, Annika SBOBNG-PTIY/TLK" userId="d178ef01-77a2-4822-85ec-9e6ac2da12d5" providerId="ADAL" clId="{FC3902BE-0F2B-4E9F-8706-55745C2AFF7B}" dt="2023-09-15T10:54:42.778" v="7731" actId="2696"/>
        <pc:sldMkLst>
          <pc:docMk/>
          <pc:sldMk cId="2256649814" sldId="385"/>
        </pc:sldMkLst>
        <pc:picChg chg="add mod">
          <ac:chgData name="Chandra, Annika SBOBNG-PTIY/TLK" userId="d178ef01-77a2-4822-85ec-9e6ac2da12d5" providerId="ADAL" clId="{FC3902BE-0F2B-4E9F-8706-55745C2AFF7B}" dt="2023-08-24T17:28:19.498" v="1171" actId="1076"/>
          <ac:picMkLst>
            <pc:docMk/>
            <pc:sldMk cId="2256649814" sldId="385"/>
            <ac:picMk id="4" creationId="{C4B38F89-B5BE-9BD1-10E3-D5D5D36E565F}"/>
          </ac:picMkLst>
        </pc:picChg>
      </pc:sldChg>
      <pc:sldChg chg="modSp add del mod ord">
        <pc:chgData name="Chandra, Annika SBOBNG-PTIY/TLK" userId="d178ef01-77a2-4822-85ec-9e6ac2da12d5" providerId="ADAL" clId="{FC3902BE-0F2B-4E9F-8706-55745C2AFF7B}" dt="2023-09-15T10:54:42.778" v="7731" actId="2696"/>
        <pc:sldMkLst>
          <pc:docMk/>
          <pc:sldMk cId="2289318844" sldId="386"/>
        </pc:sldMkLst>
        <pc:spChg chg="mod">
          <ac:chgData name="Chandra, Annika SBOBNG-PTIY/TLK" userId="d178ef01-77a2-4822-85ec-9e6ac2da12d5" providerId="ADAL" clId="{FC3902BE-0F2B-4E9F-8706-55745C2AFF7B}" dt="2023-08-25T10:23:34.264" v="1196" actId="20577"/>
          <ac:spMkLst>
            <pc:docMk/>
            <pc:sldMk cId="2289318844" sldId="386"/>
            <ac:spMk id="2" creationId="{F266D609-A6B2-A984-B914-AEBAFBE54DD1}"/>
          </ac:spMkLst>
        </pc:spChg>
      </pc:sldChg>
      <pc:sldChg chg="modSp add del mod ord">
        <pc:chgData name="Chandra, Annika SBOBNG-PTIY/TLK" userId="d178ef01-77a2-4822-85ec-9e6ac2da12d5" providerId="ADAL" clId="{FC3902BE-0F2B-4E9F-8706-55745C2AFF7B}" dt="2023-09-15T10:54:42.778" v="7731" actId="2696"/>
        <pc:sldMkLst>
          <pc:docMk/>
          <pc:sldMk cId="2700702611" sldId="387"/>
        </pc:sldMkLst>
        <pc:spChg chg="mod">
          <ac:chgData name="Chandra, Annika SBOBNG-PTIY/TLK" userId="d178ef01-77a2-4822-85ec-9e6ac2da12d5" providerId="ADAL" clId="{FC3902BE-0F2B-4E9F-8706-55745C2AFF7B}" dt="2023-08-25T10:41:36.651" v="1679" actId="20577"/>
          <ac:spMkLst>
            <pc:docMk/>
            <pc:sldMk cId="2700702611" sldId="387"/>
            <ac:spMk id="2" creationId="{18FD7EBD-E46F-7AFD-CAEE-69600C9B32AB}"/>
          </ac:spMkLst>
        </pc:spChg>
      </pc:sldChg>
      <pc:sldChg chg="addSp delSp modSp new del mod">
        <pc:chgData name="Chandra, Annika SBOBNG-PTIY/TLK" userId="d178ef01-77a2-4822-85ec-9e6ac2da12d5" providerId="ADAL" clId="{FC3902BE-0F2B-4E9F-8706-55745C2AFF7B}" dt="2023-09-15T10:54:42.778" v="7731" actId="2696"/>
        <pc:sldMkLst>
          <pc:docMk/>
          <pc:sldMk cId="3874755961" sldId="388"/>
        </pc:sldMkLst>
        <pc:spChg chg="del mod">
          <ac:chgData name="Chandra, Annika SBOBNG-PTIY/TLK" userId="d178ef01-77a2-4822-85ec-9e6ac2da12d5" providerId="ADAL" clId="{FC3902BE-0F2B-4E9F-8706-55745C2AFF7B}" dt="2023-08-25T10:36:25.243" v="1644" actId="478"/>
          <ac:spMkLst>
            <pc:docMk/>
            <pc:sldMk cId="3874755961" sldId="388"/>
            <ac:spMk id="2" creationId="{35CCAC64-E1A4-63AB-34DD-A8C49545AEB7}"/>
          </ac:spMkLst>
        </pc:spChg>
        <pc:spChg chg="del">
          <ac:chgData name="Chandra, Annika SBOBNG-PTIY/TLK" userId="d178ef01-77a2-4822-85ec-9e6ac2da12d5" providerId="ADAL" clId="{FC3902BE-0F2B-4E9F-8706-55745C2AFF7B}" dt="2023-08-25T10:36:28.735" v="1645" actId="478"/>
          <ac:spMkLst>
            <pc:docMk/>
            <pc:sldMk cId="3874755961" sldId="388"/>
            <ac:spMk id="3" creationId="{F6D4145B-3E45-9E57-31EB-9C8AAD50C2D0}"/>
          </ac:spMkLst>
        </pc:spChg>
        <pc:spChg chg="mod">
          <ac:chgData name="Chandra, Annika SBOBNG-PTIY/TLK" userId="d178ef01-77a2-4822-85ec-9e6ac2da12d5" providerId="ADAL" clId="{FC3902BE-0F2B-4E9F-8706-55745C2AFF7B}" dt="2023-08-25T10:37:47.881" v="1652" actId="1076"/>
          <ac:spMkLst>
            <pc:docMk/>
            <pc:sldMk cId="3874755961" sldId="388"/>
            <ac:spMk id="6" creationId="{2A17E3D4-E209-7B68-1945-06BC262343A6}"/>
          </ac:spMkLst>
        </pc:spChg>
        <pc:picChg chg="add mod">
          <ac:chgData name="Chandra, Annika SBOBNG-PTIY/TLK" userId="d178ef01-77a2-4822-85ec-9e6ac2da12d5" providerId="ADAL" clId="{FC3902BE-0F2B-4E9F-8706-55745C2AFF7B}" dt="2023-08-25T10:38:23.242" v="1658" actId="14100"/>
          <ac:picMkLst>
            <pc:docMk/>
            <pc:sldMk cId="3874755961" sldId="388"/>
            <ac:picMk id="7" creationId="{94136262-2068-B8DE-9184-DF502F1F8308}"/>
          </ac:picMkLst>
        </pc:picChg>
        <pc:picChg chg="add mod">
          <ac:chgData name="Chandra, Annika SBOBNG-PTIY/TLK" userId="d178ef01-77a2-4822-85ec-9e6ac2da12d5" providerId="ADAL" clId="{FC3902BE-0F2B-4E9F-8706-55745C2AFF7B}" dt="2023-08-25T10:38:17.772" v="1656" actId="1076"/>
          <ac:picMkLst>
            <pc:docMk/>
            <pc:sldMk cId="3874755961" sldId="388"/>
            <ac:picMk id="8" creationId="{0C7922C0-050D-E496-A23D-2C08D02EB8FD}"/>
          </ac:picMkLst>
        </pc:picChg>
      </pc:sldChg>
      <pc:sldChg chg="addSp modSp add del mod">
        <pc:chgData name="Chandra, Annika SBOBNG-PTIY/TLK" userId="d178ef01-77a2-4822-85ec-9e6ac2da12d5" providerId="ADAL" clId="{FC3902BE-0F2B-4E9F-8706-55745C2AFF7B}" dt="2023-09-15T10:54:42.778" v="7731" actId="2696"/>
        <pc:sldMkLst>
          <pc:docMk/>
          <pc:sldMk cId="878427695" sldId="389"/>
        </pc:sldMkLst>
        <pc:picChg chg="add mod">
          <ac:chgData name="Chandra, Annika SBOBNG-PTIY/TLK" userId="d178ef01-77a2-4822-85ec-9e6ac2da12d5" providerId="ADAL" clId="{FC3902BE-0F2B-4E9F-8706-55745C2AFF7B}" dt="2023-08-25T10:39:35.845" v="1674" actId="14100"/>
          <ac:picMkLst>
            <pc:docMk/>
            <pc:sldMk cId="878427695" sldId="389"/>
            <ac:picMk id="2" creationId="{03104C6B-6FC2-04D1-8FCD-15286CEEDBB1}"/>
          </ac:picMkLst>
        </pc:picChg>
        <pc:picChg chg="add mod">
          <ac:chgData name="Chandra, Annika SBOBNG-PTIY/TLK" userId="d178ef01-77a2-4822-85ec-9e6ac2da12d5" providerId="ADAL" clId="{FC3902BE-0F2B-4E9F-8706-55745C2AFF7B}" dt="2023-08-25T10:39:05.975" v="1666" actId="14100"/>
          <ac:picMkLst>
            <pc:docMk/>
            <pc:sldMk cId="878427695" sldId="389"/>
            <ac:picMk id="3" creationId="{DE84C88F-CBB7-E508-CE91-096C552D25F5}"/>
          </ac:picMkLst>
        </pc:picChg>
        <pc:picChg chg="add mod">
          <ac:chgData name="Chandra, Annika SBOBNG-PTIY/TLK" userId="d178ef01-77a2-4822-85ec-9e6ac2da12d5" providerId="ADAL" clId="{FC3902BE-0F2B-4E9F-8706-55745C2AFF7B}" dt="2023-08-25T10:39:30.530" v="1672" actId="1076"/>
          <ac:picMkLst>
            <pc:docMk/>
            <pc:sldMk cId="878427695" sldId="389"/>
            <ac:picMk id="7" creationId="{60AF751E-CF47-7C6D-59F3-A04D210DADCD}"/>
          </ac:picMkLst>
        </pc:picChg>
        <pc:picChg chg="add mod">
          <ac:chgData name="Chandra, Annika SBOBNG-PTIY/TLK" userId="d178ef01-77a2-4822-85ec-9e6ac2da12d5" providerId="ADAL" clId="{FC3902BE-0F2B-4E9F-8706-55745C2AFF7B}" dt="2023-08-25T10:39:52.120" v="1676" actId="1076"/>
          <ac:picMkLst>
            <pc:docMk/>
            <pc:sldMk cId="878427695" sldId="389"/>
            <ac:picMk id="8" creationId="{75A56C9B-56A7-58D1-0561-48DC62E506CA}"/>
          </ac:picMkLst>
        </pc:picChg>
      </pc:sldChg>
      <pc:sldChg chg="addSp modSp add del mod">
        <pc:chgData name="Chandra, Annika SBOBNG-PTIY/TLK" userId="d178ef01-77a2-4822-85ec-9e6ac2da12d5" providerId="ADAL" clId="{FC3902BE-0F2B-4E9F-8706-55745C2AFF7B}" dt="2023-09-15T10:54:42.778" v="7731" actId="2696"/>
        <pc:sldMkLst>
          <pc:docMk/>
          <pc:sldMk cId="1248756505" sldId="390"/>
        </pc:sldMkLst>
        <pc:picChg chg="add mod">
          <ac:chgData name="Chandra, Annika SBOBNG-PTIY/TLK" userId="d178ef01-77a2-4822-85ec-9e6ac2da12d5" providerId="ADAL" clId="{FC3902BE-0F2B-4E9F-8706-55745C2AFF7B}" dt="2023-08-25T15:59:53.883" v="2806" actId="1076"/>
          <ac:picMkLst>
            <pc:docMk/>
            <pc:sldMk cId="1248756505" sldId="390"/>
            <ac:picMk id="2" creationId="{92B04C0D-C78C-F9D1-0803-39A9D5235420}"/>
          </ac:picMkLst>
        </pc:picChg>
      </pc:sldChg>
      <pc:sldChg chg="add del">
        <pc:chgData name="Chandra, Annika SBOBNG-PTIY/TLK" userId="d178ef01-77a2-4822-85ec-9e6ac2da12d5" providerId="ADAL" clId="{FC3902BE-0F2B-4E9F-8706-55745C2AFF7B}" dt="2023-08-25T16:00:14.401" v="2807" actId="2696"/>
        <pc:sldMkLst>
          <pc:docMk/>
          <pc:sldMk cId="1632844352" sldId="391"/>
        </pc:sldMkLst>
      </pc:sldChg>
      <pc:sldChg chg="modSp add del mod ord">
        <pc:chgData name="Chandra, Annika SBOBNG-PTIY/TLK" userId="d178ef01-77a2-4822-85ec-9e6ac2da12d5" providerId="ADAL" clId="{FC3902BE-0F2B-4E9F-8706-55745C2AFF7B}" dt="2023-09-15T10:54:42.778" v="7731" actId="2696"/>
        <pc:sldMkLst>
          <pc:docMk/>
          <pc:sldMk cId="2769964238" sldId="392"/>
        </pc:sldMkLst>
        <pc:spChg chg="mod">
          <ac:chgData name="Chandra, Annika SBOBNG-PTIY/TLK" userId="d178ef01-77a2-4822-85ec-9e6ac2da12d5" providerId="ADAL" clId="{FC3902BE-0F2B-4E9F-8706-55745C2AFF7B}" dt="2023-08-25T10:42:52.510" v="1713" actId="20577"/>
          <ac:spMkLst>
            <pc:docMk/>
            <pc:sldMk cId="2769964238" sldId="392"/>
            <ac:spMk id="2" creationId="{F266D609-A6B2-A984-B914-AEBAFBE54DD1}"/>
          </ac:spMkLst>
        </pc:spChg>
      </pc:sldChg>
      <pc:sldChg chg="modSp add del mod ord">
        <pc:chgData name="Chandra, Annika SBOBNG-PTIY/TLK" userId="d178ef01-77a2-4822-85ec-9e6ac2da12d5" providerId="ADAL" clId="{FC3902BE-0F2B-4E9F-8706-55745C2AFF7B}" dt="2023-09-15T10:54:42.778" v="7731" actId="2696"/>
        <pc:sldMkLst>
          <pc:docMk/>
          <pc:sldMk cId="1171001617" sldId="393"/>
        </pc:sldMkLst>
        <pc:spChg chg="mod">
          <ac:chgData name="Chandra, Annika SBOBNG-PTIY/TLK" userId="d178ef01-77a2-4822-85ec-9e6ac2da12d5" providerId="ADAL" clId="{FC3902BE-0F2B-4E9F-8706-55745C2AFF7B}" dt="2023-08-25T10:57:32.254" v="2383" actId="120"/>
          <ac:spMkLst>
            <pc:docMk/>
            <pc:sldMk cId="1171001617" sldId="393"/>
            <ac:spMk id="2" creationId="{18FD7EBD-E46F-7AFD-CAEE-69600C9B32AB}"/>
          </ac:spMkLst>
        </pc:spChg>
      </pc:sldChg>
      <pc:sldChg chg="modSp add del mod ord">
        <pc:chgData name="Chandra, Annika SBOBNG-PTIY/TLK" userId="d178ef01-77a2-4822-85ec-9e6ac2da12d5" providerId="ADAL" clId="{FC3902BE-0F2B-4E9F-8706-55745C2AFF7B}" dt="2023-09-15T10:54:42.778" v="7731" actId="2696"/>
        <pc:sldMkLst>
          <pc:docMk/>
          <pc:sldMk cId="3459856259" sldId="394"/>
        </pc:sldMkLst>
        <pc:spChg chg="mod">
          <ac:chgData name="Chandra, Annika SBOBNG-PTIY/TLK" userId="d178ef01-77a2-4822-85ec-9e6ac2da12d5" providerId="ADAL" clId="{FC3902BE-0F2B-4E9F-8706-55745C2AFF7B}" dt="2023-08-25T10:53:14.769" v="2278" actId="20577"/>
          <ac:spMkLst>
            <pc:docMk/>
            <pc:sldMk cId="3459856259" sldId="394"/>
            <ac:spMk id="2" creationId="{F266D609-A6B2-A984-B914-AEBAFBE54DD1}"/>
          </ac:spMkLst>
        </pc:spChg>
      </pc:sldChg>
      <pc:sldChg chg="modSp add del mod ord">
        <pc:chgData name="Chandra, Annika SBOBNG-PTIY/TLK" userId="d178ef01-77a2-4822-85ec-9e6ac2da12d5" providerId="ADAL" clId="{FC3902BE-0F2B-4E9F-8706-55745C2AFF7B}" dt="2023-09-15T10:54:42.778" v="7731" actId="2696"/>
        <pc:sldMkLst>
          <pc:docMk/>
          <pc:sldMk cId="1290777667" sldId="395"/>
        </pc:sldMkLst>
        <pc:spChg chg="mod">
          <ac:chgData name="Chandra, Annika SBOBNG-PTIY/TLK" userId="d178ef01-77a2-4822-85ec-9e6ac2da12d5" providerId="ADAL" clId="{FC3902BE-0F2B-4E9F-8706-55745C2AFF7B}" dt="2023-08-25T11:03:36.058" v="2744" actId="5793"/>
          <ac:spMkLst>
            <pc:docMk/>
            <pc:sldMk cId="1290777667" sldId="395"/>
            <ac:spMk id="2" creationId="{18FD7EBD-E46F-7AFD-CAEE-69600C9B32AB}"/>
          </ac:spMkLst>
        </pc:spChg>
      </pc:sldChg>
      <pc:sldChg chg="addSp delSp modSp new del mod">
        <pc:chgData name="Chandra, Annika SBOBNG-PTIY/TLK" userId="d178ef01-77a2-4822-85ec-9e6ac2da12d5" providerId="ADAL" clId="{FC3902BE-0F2B-4E9F-8706-55745C2AFF7B}" dt="2023-09-15T10:54:42.778" v="7731" actId="2696"/>
        <pc:sldMkLst>
          <pc:docMk/>
          <pc:sldMk cId="2492778958" sldId="396"/>
        </pc:sldMkLst>
        <pc:spChg chg="del">
          <ac:chgData name="Chandra, Annika SBOBNG-PTIY/TLK" userId="d178ef01-77a2-4822-85ec-9e6ac2da12d5" providerId="ADAL" clId="{FC3902BE-0F2B-4E9F-8706-55745C2AFF7B}" dt="2023-08-25T15:52:08.476" v="2746" actId="478"/>
          <ac:spMkLst>
            <pc:docMk/>
            <pc:sldMk cId="2492778958" sldId="396"/>
            <ac:spMk id="2" creationId="{46429F11-0FA9-845C-CF19-D073B97E9EFD}"/>
          </ac:spMkLst>
        </pc:spChg>
        <pc:spChg chg="del">
          <ac:chgData name="Chandra, Annika SBOBNG-PTIY/TLK" userId="d178ef01-77a2-4822-85ec-9e6ac2da12d5" providerId="ADAL" clId="{FC3902BE-0F2B-4E9F-8706-55745C2AFF7B}" dt="2023-08-25T15:52:11.529" v="2747" actId="478"/>
          <ac:spMkLst>
            <pc:docMk/>
            <pc:sldMk cId="2492778958" sldId="396"/>
            <ac:spMk id="3" creationId="{1C6327D4-5265-AEEA-CF73-99181D1551E5}"/>
          </ac:spMkLst>
        </pc:spChg>
        <pc:picChg chg="add mod">
          <ac:chgData name="Chandra, Annika SBOBNG-PTIY/TLK" userId="d178ef01-77a2-4822-85ec-9e6ac2da12d5" providerId="ADAL" clId="{FC3902BE-0F2B-4E9F-8706-55745C2AFF7B}" dt="2023-08-25T15:53:01.104" v="2753" actId="14100"/>
          <ac:picMkLst>
            <pc:docMk/>
            <pc:sldMk cId="2492778958" sldId="396"/>
            <ac:picMk id="7" creationId="{EF97B003-886E-493C-827C-9388B4277449}"/>
          </ac:picMkLst>
        </pc:picChg>
        <pc:picChg chg="add mod">
          <ac:chgData name="Chandra, Annika SBOBNG-PTIY/TLK" userId="d178ef01-77a2-4822-85ec-9e6ac2da12d5" providerId="ADAL" clId="{FC3902BE-0F2B-4E9F-8706-55745C2AFF7B}" dt="2023-08-25T15:53:22.012" v="2758" actId="14100"/>
          <ac:picMkLst>
            <pc:docMk/>
            <pc:sldMk cId="2492778958" sldId="396"/>
            <ac:picMk id="8" creationId="{F183509D-AD19-3B6D-8765-8B429A97ECF8}"/>
          </ac:picMkLst>
        </pc:picChg>
        <pc:picChg chg="add mod">
          <ac:chgData name="Chandra, Annika SBOBNG-PTIY/TLK" userId="d178ef01-77a2-4822-85ec-9e6ac2da12d5" providerId="ADAL" clId="{FC3902BE-0F2B-4E9F-8706-55745C2AFF7B}" dt="2023-08-25T15:53:37.372" v="2760" actId="1076"/>
          <ac:picMkLst>
            <pc:docMk/>
            <pc:sldMk cId="2492778958" sldId="396"/>
            <ac:picMk id="9" creationId="{963FFDC7-2AE5-D537-2025-2A1BD7EF1FE7}"/>
          </ac:picMkLst>
        </pc:picChg>
        <pc:picChg chg="add mod">
          <ac:chgData name="Chandra, Annika SBOBNG-PTIY/TLK" userId="d178ef01-77a2-4822-85ec-9e6ac2da12d5" providerId="ADAL" clId="{FC3902BE-0F2B-4E9F-8706-55745C2AFF7B}" dt="2023-08-25T15:53:49.535" v="2762" actId="1076"/>
          <ac:picMkLst>
            <pc:docMk/>
            <pc:sldMk cId="2492778958" sldId="396"/>
            <ac:picMk id="10" creationId="{889F5D16-F76E-A24B-7651-EA52B8C47A83}"/>
          </ac:picMkLst>
        </pc:picChg>
      </pc:sldChg>
      <pc:sldChg chg="addSp modSp add del mod">
        <pc:chgData name="Chandra, Annika SBOBNG-PTIY/TLK" userId="d178ef01-77a2-4822-85ec-9e6ac2da12d5" providerId="ADAL" clId="{FC3902BE-0F2B-4E9F-8706-55745C2AFF7B}" dt="2023-09-15T10:54:42.778" v="7731" actId="2696"/>
        <pc:sldMkLst>
          <pc:docMk/>
          <pc:sldMk cId="1228131830" sldId="397"/>
        </pc:sldMkLst>
        <pc:picChg chg="add mod">
          <ac:chgData name="Chandra, Annika SBOBNG-PTIY/TLK" userId="d178ef01-77a2-4822-85ec-9e6ac2da12d5" providerId="ADAL" clId="{FC3902BE-0F2B-4E9F-8706-55745C2AFF7B}" dt="2023-08-25T15:55:11.592" v="2775" actId="14100"/>
          <ac:picMkLst>
            <pc:docMk/>
            <pc:sldMk cId="1228131830" sldId="397"/>
            <ac:picMk id="2" creationId="{95A03CF7-C521-202D-CB69-039ADB0A284E}"/>
          </ac:picMkLst>
        </pc:picChg>
      </pc:sldChg>
      <pc:sldChg chg="addSp modSp add del mod">
        <pc:chgData name="Chandra, Annika SBOBNG-PTIY/TLK" userId="d178ef01-77a2-4822-85ec-9e6ac2da12d5" providerId="ADAL" clId="{FC3902BE-0F2B-4E9F-8706-55745C2AFF7B}" dt="2023-09-15T10:54:42.778" v="7731" actId="2696"/>
        <pc:sldMkLst>
          <pc:docMk/>
          <pc:sldMk cId="3866728970" sldId="398"/>
        </pc:sldMkLst>
        <pc:picChg chg="add mod">
          <ac:chgData name="Chandra, Annika SBOBNG-PTIY/TLK" userId="d178ef01-77a2-4822-85ec-9e6ac2da12d5" providerId="ADAL" clId="{FC3902BE-0F2B-4E9F-8706-55745C2AFF7B}" dt="2023-08-25T15:54:04.614" v="2764" actId="1076"/>
          <ac:picMkLst>
            <pc:docMk/>
            <pc:sldMk cId="3866728970" sldId="398"/>
            <ac:picMk id="2" creationId="{6AF37AC3-6F49-DD83-F281-54A2F057A262}"/>
          </ac:picMkLst>
        </pc:picChg>
        <pc:picChg chg="add mod">
          <ac:chgData name="Chandra, Annika SBOBNG-PTIY/TLK" userId="d178ef01-77a2-4822-85ec-9e6ac2da12d5" providerId="ADAL" clId="{FC3902BE-0F2B-4E9F-8706-55745C2AFF7B}" dt="2023-08-25T15:54:17.092" v="2766" actId="1076"/>
          <ac:picMkLst>
            <pc:docMk/>
            <pc:sldMk cId="3866728970" sldId="398"/>
            <ac:picMk id="3" creationId="{0A848B26-F6A8-4E0F-7DD5-CB43CC9BE055}"/>
          </ac:picMkLst>
        </pc:picChg>
        <pc:picChg chg="add mod">
          <ac:chgData name="Chandra, Annika SBOBNG-PTIY/TLK" userId="d178ef01-77a2-4822-85ec-9e6ac2da12d5" providerId="ADAL" clId="{FC3902BE-0F2B-4E9F-8706-55745C2AFF7B}" dt="2023-08-25T15:54:28.504" v="2768" actId="1076"/>
          <ac:picMkLst>
            <pc:docMk/>
            <pc:sldMk cId="3866728970" sldId="398"/>
            <ac:picMk id="7" creationId="{9FA921CC-7753-139E-FD2D-591162134785}"/>
          </ac:picMkLst>
        </pc:picChg>
        <pc:picChg chg="add mod">
          <ac:chgData name="Chandra, Annika SBOBNG-PTIY/TLK" userId="d178ef01-77a2-4822-85ec-9e6ac2da12d5" providerId="ADAL" clId="{FC3902BE-0F2B-4E9F-8706-55745C2AFF7B}" dt="2023-08-25T15:54:40.742" v="2770" actId="1076"/>
          <ac:picMkLst>
            <pc:docMk/>
            <pc:sldMk cId="3866728970" sldId="398"/>
            <ac:picMk id="8" creationId="{F6BBD770-AB65-65D0-761A-47D1817783B8}"/>
          </ac:picMkLst>
        </pc:picChg>
      </pc:sldChg>
      <pc:sldChg chg="addSp modSp add del mod ord">
        <pc:chgData name="Chandra, Annika SBOBNG-PTIY/TLK" userId="d178ef01-77a2-4822-85ec-9e6ac2da12d5" providerId="ADAL" clId="{FC3902BE-0F2B-4E9F-8706-55745C2AFF7B}" dt="2023-09-15T10:54:42.778" v="7731" actId="2696"/>
        <pc:sldMkLst>
          <pc:docMk/>
          <pc:sldMk cId="3488761002" sldId="399"/>
        </pc:sldMkLst>
        <pc:picChg chg="add mod">
          <ac:chgData name="Chandra, Annika SBOBNG-PTIY/TLK" userId="d178ef01-77a2-4822-85ec-9e6ac2da12d5" providerId="ADAL" clId="{FC3902BE-0F2B-4E9F-8706-55745C2AFF7B}" dt="2023-08-25T15:57:30.219" v="2782" actId="14100"/>
          <ac:picMkLst>
            <pc:docMk/>
            <pc:sldMk cId="3488761002" sldId="399"/>
            <ac:picMk id="2" creationId="{B2B835E2-E2A4-CE47-50DF-ED2AB70693CF}"/>
          </ac:picMkLst>
        </pc:picChg>
        <pc:picChg chg="add mod">
          <ac:chgData name="Chandra, Annika SBOBNG-PTIY/TLK" userId="d178ef01-77a2-4822-85ec-9e6ac2da12d5" providerId="ADAL" clId="{FC3902BE-0F2B-4E9F-8706-55745C2AFF7B}" dt="2023-08-25T15:58:06.816" v="2787" actId="14100"/>
          <ac:picMkLst>
            <pc:docMk/>
            <pc:sldMk cId="3488761002" sldId="399"/>
            <ac:picMk id="3" creationId="{456EA38A-CD53-D65B-D8EA-ECEA4F677D2C}"/>
          </ac:picMkLst>
        </pc:picChg>
        <pc:picChg chg="add mod">
          <ac:chgData name="Chandra, Annika SBOBNG-PTIY/TLK" userId="d178ef01-77a2-4822-85ec-9e6ac2da12d5" providerId="ADAL" clId="{FC3902BE-0F2B-4E9F-8706-55745C2AFF7B}" dt="2023-08-25T15:57:57.996" v="2786" actId="1076"/>
          <ac:picMkLst>
            <pc:docMk/>
            <pc:sldMk cId="3488761002" sldId="399"/>
            <ac:picMk id="7" creationId="{856225D7-82B8-A0DC-7770-C04567584662}"/>
          </ac:picMkLst>
        </pc:picChg>
      </pc:sldChg>
      <pc:sldChg chg="addSp modSp add del mod ord">
        <pc:chgData name="Chandra, Annika SBOBNG-PTIY/TLK" userId="d178ef01-77a2-4822-85ec-9e6ac2da12d5" providerId="ADAL" clId="{FC3902BE-0F2B-4E9F-8706-55745C2AFF7B}" dt="2023-09-15T10:54:42.778" v="7731" actId="2696"/>
        <pc:sldMkLst>
          <pc:docMk/>
          <pc:sldMk cId="18882338" sldId="400"/>
        </pc:sldMkLst>
        <pc:picChg chg="add mod">
          <ac:chgData name="Chandra, Annika SBOBNG-PTIY/TLK" userId="d178ef01-77a2-4822-85ec-9e6ac2da12d5" providerId="ADAL" clId="{FC3902BE-0F2B-4E9F-8706-55745C2AFF7B}" dt="2023-08-25T15:59:15.284" v="2800" actId="1076"/>
          <ac:picMkLst>
            <pc:docMk/>
            <pc:sldMk cId="18882338" sldId="400"/>
            <ac:picMk id="2" creationId="{6C10B4DB-A082-7F48-F45E-C34C32A5451F}"/>
          </ac:picMkLst>
        </pc:picChg>
        <pc:picChg chg="add mod">
          <ac:chgData name="Chandra, Annika SBOBNG-PTIY/TLK" userId="d178ef01-77a2-4822-85ec-9e6ac2da12d5" providerId="ADAL" clId="{FC3902BE-0F2B-4E9F-8706-55745C2AFF7B}" dt="2023-08-25T15:58:43.512" v="2794" actId="1076"/>
          <ac:picMkLst>
            <pc:docMk/>
            <pc:sldMk cId="18882338" sldId="400"/>
            <ac:picMk id="3" creationId="{D760D017-D24D-CFA2-749F-36564DA89583}"/>
          </ac:picMkLst>
        </pc:picChg>
        <pc:picChg chg="add mod">
          <ac:chgData name="Chandra, Annika SBOBNG-PTIY/TLK" userId="d178ef01-77a2-4822-85ec-9e6ac2da12d5" providerId="ADAL" clId="{FC3902BE-0F2B-4E9F-8706-55745C2AFF7B}" dt="2023-08-25T15:59:09.186" v="2798" actId="14100"/>
          <ac:picMkLst>
            <pc:docMk/>
            <pc:sldMk cId="18882338" sldId="400"/>
            <ac:picMk id="7" creationId="{DD5E903E-ADB8-92B3-8F7C-64FE49553DDB}"/>
          </ac:picMkLst>
        </pc:picChg>
        <pc:picChg chg="add mod">
          <ac:chgData name="Chandra, Annika SBOBNG-PTIY/TLK" userId="d178ef01-77a2-4822-85ec-9e6ac2da12d5" providerId="ADAL" clId="{FC3902BE-0F2B-4E9F-8706-55745C2AFF7B}" dt="2023-08-25T15:59:31.150" v="2802" actId="1076"/>
          <ac:picMkLst>
            <pc:docMk/>
            <pc:sldMk cId="18882338" sldId="400"/>
            <ac:picMk id="8" creationId="{6F32E826-7DCC-64DD-3FE6-DA512FD37FB0}"/>
          </ac:picMkLst>
        </pc:picChg>
      </pc:sldChg>
      <pc:sldChg chg="delSp modSp new mod">
        <pc:chgData name="Chandra, Annika SBOBNG-PTIY/TLK" userId="d178ef01-77a2-4822-85ec-9e6ac2da12d5" providerId="ADAL" clId="{FC3902BE-0F2B-4E9F-8706-55745C2AFF7B}" dt="2023-08-25T16:04:26.366" v="2876" actId="1076"/>
        <pc:sldMkLst>
          <pc:docMk/>
          <pc:sldMk cId="996522309" sldId="401"/>
        </pc:sldMkLst>
        <pc:spChg chg="del">
          <ac:chgData name="Chandra, Annika SBOBNG-PTIY/TLK" userId="d178ef01-77a2-4822-85ec-9e6ac2da12d5" providerId="ADAL" clId="{FC3902BE-0F2B-4E9F-8706-55745C2AFF7B}" dt="2023-08-25T16:04:16.877" v="2875" actId="478"/>
          <ac:spMkLst>
            <pc:docMk/>
            <pc:sldMk cId="996522309" sldId="401"/>
            <ac:spMk id="2" creationId="{862FAE58-F554-1348-9823-379934FB0F9F}"/>
          </ac:spMkLst>
        </pc:spChg>
        <pc:spChg chg="del mod">
          <ac:chgData name="Chandra, Annika SBOBNG-PTIY/TLK" userId="d178ef01-77a2-4822-85ec-9e6ac2da12d5" providerId="ADAL" clId="{FC3902BE-0F2B-4E9F-8706-55745C2AFF7B}" dt="2023-08-25T16:04:14.737" v="2874" actId="478"/>
          <ac:spMkLst>
            <pc:docMk/>
            <pc:sldMk cId="996522309" sldId="401"/>
            <ac:spMk id="3" creationId="{31D12E89-4044-C331-2DB1-24D8DDE94A62}"/>
          </ac:spMkLst>
        </pc:spChg>
        <pc:spChg chg="mod">
          <ac:chgData name="Chandra, Annika SBOBNG-PTIY/TLK" userId="d178ef01-77a2-4822-85ec-9e6ac2da12d5" providerId="ADAL" clId="{FC3902BE-0F2B-4E9F-8706-55745C2AFF7B}" dt="2023-08-25T16:04:26.366" v="2876" actId="1076"/>
          <ac:spMkLst>
            <pc:docMk/>
            <pc:sldMk cId="996522309" sldId="401"/>
            <ac:spMk id="4" creationId="{D770F52E-6AA4-5AA0-24C5-3926D654FBC3}"/>
          </ac:spMkLst>
        </pc:spChg>
        <pc:spChg chg="del">
          <ac:chgData name="Chandra, Annika SBOBNG-PTIY/TLK" userId="d178ef01-77a2-4822-85ec-9e6ac2da12d5" providerId="ADAL" clId="{FC3902BE-0F2B-4E9F-8706-55745C2AFF7B}" dt="2023-08-25T16:04:04.878" v="2863" actId="478"/>
          <ac:spMkLst>
            <pc:docMk/>
            <pc:sldMk cId="996522309" sldId="401"/>
            <ac:spMk id="5" creationId="{FD8295A0-79AF-9DDA-1380-2260401454CA}"/>
          </ac:spMkLst>
        </pc:spChg>
      </pc:sldChg>
      <pc:sldChg chg="modSp add del mod ord">
        <pc:chgData name="Chandra, Annika SBOBNG-PTIY/TLK" userId="d178ef01-77a2-4822-85ec-9e6ac2da12d5" providerId="ADAL" clId="{FC3902BE-0F2B-4E9F-8706-55745C2AFF7B}" dt="2023-09-15T10:54:42.778" v="7731" actId="2696"/>
        <pc:sldMkLst>
          <pc:docMk/>
          <pc:sldMk cId="3243495377" sldId="402"/>
        </pc:sldMkLst>
        <pc:spChg chg="mod">
          <ac:chgData name="Chandra, Annika SBOBNG-PTIY/TLK" userId="d178ef01-77a2-4822-85ec-9e6ac2da12d5" providerId="ADAL" clId="{FC3902BE-0F2B-4E9F-8706-55745C2AFF7B}" dt="2023-08-30T16:39:21.401" v="3063" actId="20577"/>
          <ac:spMkLst>
            <pc:docMk/>
            <pc:sldMk cId="3243495377" sldId="402"/>
            <ac:spMk id="3" creationId="{F18E61D8-31A3-2D45-8E25-CBE846E26E1C}"/>
          </ac:spMkLst>
        </pc:spChg>
      </pc:sldChg>
      <pc:sldChg chg="add del ord">
        <pc:chgData name="Chandra, Annika SBOBNG-PTIY/TLK" userId="d178ef01-77a2-4822-85ec-9e6ac2da12d5" providerId="ADAL" clId="{FC3902BE-0F2B-4E9F-8706-55745C2AFF7B}" dt="2023-08-30T16:37:49.476" v="2967" actId="2890"/>
        <pc:sldMkLst>
          <pc:docMk/>
          <pc:sldMk cId="612307345" sldId="403"/>
        </pc:sldMkLst>
      </pc:sldChg>
      <pc:sldChg chg="modSp add del mod ord">
        <pc:chgData name="Chandra, Annika SBOBNG-PTIY/TLK" userId="d178ef01-77a2-4822-85ec-9e6ac2da12d5" providerId="ADAL" clId="{FC3902BE-0F2B-4E9F-8706-55745C2AFF7B}" dt="2023-09-15T10:54:42.778" v="7731" actId="2696"/>
        <pc:sldMkLst>
          <pc:docMk/>
          <pc:sldMk cId="3109403536" sldId="403"/>
        </pc:sldMkLst>
        <pc:spChg chg="mod">
          <ac:chgData name="Chandra, Annika SBOBNG-PTIY/TLK" userId="d178ef01-77a2-4822-85ec-9e6ac2da12d5" providerId="ADAL" clId="{FC3902BE-0F2B-4E9F-8706-55745C2AFF7B}" dt="2023-08-30T16:38:52.606" v="3048" actId="14100"/>
          <ac:spMkLst>
            <pc:docMk/>
            <pc:sldMk cId="3109403536" sldId="403"/>
            <ac:spMk id="2" creationId="{F266D609-A6B2-A984-B914-AEBAFBE54DD1}"/>
          </ac:spMkLst>
        </pc:spChg>
      </pc:sldChg>
      <pc:sldChg chg="modSp add del mod ord">
        <pc:chgData name="Chandra, Annika SBOBNG-PTIY/TLK" userId="d178ef01-77a2-4822-85ec-9e6ac2da12d5" providerId="ADAL" clId="{FC3902BE-0F2B-4E9F-8706-55745C2AFF7B}" dt="2023-09-15T10:54:42.778" v="7731" actId="2696"/>
        <pc:sldMkLst>
          <pc:docMk/>
          <pc:sldMk cId="3443449688" sldId="404"/>
        </pc:sldMkLst>
        <pc:spChg chg="mod">
          <ac:chgData name="Chandra, Annika SBOBNG-PTIY/TLK" userId="d178ef01-77a2-4822-85ec-9e6ac2da12d5" providerId="ADAL" clId="{FC3902BE-0F2B-4E9F-8706-55745C2AFF7B}" dt="2023-08-30T16:57:22.571" v="3839" actId="20577"/>
          <ac:spMkLst>
            <pc:docMk/>
            <pc:sldMk cId="3443449688" sldId="404"/>
            <ac:spMk id="2" creationId="{18FD7EBD-E46F-7AFD-CAEE-69600C9B32AB}"/>
          </ac:spMkLst>
        </pc:spChg>
      </pc:sldChg>
      <pc:sldChg chg="addSp delSp modSp new del mod">
        <pc:chgData name="Chandra, Annika SBOBNG-PTIY/TLK" userId="d178ef01-77a2-4822-85ec-9e6ac2da12d5" providerId="ADAL" clId="{FC3902BE-0F2B-4E9F-8706-55745C2AFF7B}" dt="2023-09-15T10:54:42.778" v="7731" actId="2696"/>
        <pc:sldMkLst>
          <pc:docMk/>
          <pc:sldMk cId="30773396" sldId="405"/>
        </pc:sldMkLst>
        <pc:spChg chg="del">
          <ac:chgData name="Chandra, Annika SBOBNG-PTIY/TLK" userId="d178ef01-77a2-4822-85ec-9e6ac2da12d5" providerId="ADAL" clId="{FC3902BE-0F2B-4E9F-8706-55745C2AFF7B}" dt="2023-08-30T16:54:12.985" v="3747" actId="478"/>
          <ac:spMkLst>
            <pc:docMk/>
            <pc:sldMk cId="30773396" sldId="405"/>
            <ac:spMk id="2" creationId="{AFB059B3-20C3-9FF9-4D0B-DCAE50C4BA73}"/>
          </ac:spMkLst>
        </pc:spChg>
        <pc:spChg chg="del">
          <ac:chgData name="Chandra, Annika SBOBNG-PTIY/TLK" userId="d178ef01-77a2-4822-85ec-9e6ac2da12d5" providerId="ADAL" clId="{FC3902BE-0F2B-4E9F-8706-55745C2AFF7B}" dt="2023-08-30T16:54:16.402" v="3748" actId="478"/>
          <ac:spMkLst>
            <pc:docMk/>
            <pc:sldMk cId="30773396" sldId="405"/>
            <ac:spMk id="3" creationId="{7FD9D2EA-3EA8-208F-24F2-E6F894089A87}"/>
          </ac:spMkLst>
        </pc:spChg>
        <pc:spChg chg="add mod">
          <ac:chgData name="Chandra, Annika SBOBNG-PTIY/TLK" userId="d178ef01-77a2-4822-85ec-9e6ac2da12d5" providerId="ADAL" clId="{FC3902BE-0F2B-4E9F-8706-55745C2AFF7B}" dt="2023-08-30T16:56:22.792" v="3792" actId="404"/>
          <ac:spMkLst>
            <pc:docMk/>
            <pc:sldMk cId="30773396" sldId="405"/>
            <ac:spMk id="4" creationId="{34BCA903-CAED-E601-BDEB-76AAA91DACAB}"/>
          </ac:spMkLst>
        </pc:spChg>
        <pc:picChg chg="add mod">
          <ac:chgData name="Chandra, Annika SBOBNG-PTIY/TLK" userId="d178ef01-77a2-4822-85ec-9e6ac2da12d5" providerId="ADAL" clId="{FC3902BE-0F2B-4E9F-8706-55745C2AFF7B}" dt="2023-08-30T16:55:01.211" v="3752" actId="1076"/>
          <ac:picMkLst>
            <pc:docMk/>
            <pc:sldMk cId="30773396" sldId="405"/>
            <ac:picMk id="1026" creationId="{90550BF9-45F6-0737-B6FD-381CA82EF7C2}"/>
          </ac:picMkLst>
        </pc:picChg>
      </pc:sldChg>
      <pc:sldChg chg="modSp add del mod ord">
        <pc:chgData name="Chandra, Annika SBOBNG-PTIY/TLK" userId="d178ef01-77a2-4822-85ec-9e6ac2da12d5" providerId="ADAL" clId="{FC3902BE-0F2B-4E9F-8706-55745C2AFF7B}" dt="2023-09-15T10:54:42.778" v="7731" actId="2696"/>
        <pc:sldMkLst>
          <pc:docMk/>
          <pc:sldMk cId="942858363" sldId="406"/>
        </pc:sldMkLst>
        <pc:spChg chg="mod">
          <ac:chgData name="Chandra, Annika SBOBNG-PTIY/TLK" userId="d178ef01-77a2-4822-85ec-9e6ac2da12d5" providerId="ADAL" clId="{FC3902BE-0F2B-4E9F-8706-55745C2AFF7B}" dt="2023-08-30T16:59:01.950" v="3905" actId="14100"/>
          <ac:spMkLst>
            <pc:docMk/>
            <pc:sldMk cId="942858363" sldId="406"/>
            <ac:spMk id="2" creationId="{F266D609-A6B2-A984-B914-AEBAFBE54DD1}"/>
          </ac:spMkLst>
        </pc:spChg>
      </pc:sldChg>
      <pc:sldChg chg="modSp add del mod ord">
        <pc:chgData name="Chandra, Annika SBOBNG-PTIY/TLK" userId="d178ef01-77a2-4822-85ec-9e6ac2da12d5" providerId="ADAL" clId="{FC3902BE-0F2B-4E9F-8706-55745C2AFF7B}" dt="2023-09-15T10:54:42.778" v="7731" actId="2696"/>
        <pc:sldMkLst>
          <pc:docMk/>
          <pc:sldMk cId="3803892912" sldId="407"/>
        </pc:sldMkLst>
        <pc:spChg chg="mod">
          <ac:chgData name="Chandra, Annika SBOBNG-PTIY/TLK" userId="d178ef01-77a2-4822-85ec-9e6ac2da12d5" providerId="ADAL" clId="{FC3902BE-0F2B-4E9F-8706-55745C2AFF7B}" dt="2023-08-30T17:05:15.833" v="4380" actId="20577"/>
          <ac:spMkLst>
            <pc:docMk/>
            <pc:sldMk cId="3803892912" sldId="407"/>
            <ac:spMk id="2" creationId="{18FD7EBD-E46F-7AFD-CAEE-69600C9B32AB}"/>
          </ac:spMkLst>
        </pc:spChg>
      </pc:sldChg>
      <pc:sldChg chg="modSp add del mod">
        <pc:chgData name="Chandra, Annika SBOBNG-PTIY/TLK" userId="d178ef01-77a2-4822-85ec-9e6ac2da12d5" providerId="ADAL" clId="{FC3902BE-0F2B-4E9F-8706-55745C2AFF7B}" dt="2023-09-15T10:54:42.778" v="7731" actId="2696"/>
        <pc:sldMkLst>
          <pc:docMk/>
          <pc:sldMk cId="2038453960" sldId="408"/>
        </pc:sldMkLst>
        <pc:spChg chg="mod">
          <ac:chgData name="Chandra, Annika SBOBNG-PTIY/TLK" userId="d178ef01-77a2-4822-85ec-9e6ac2da12d5" providerId="ADAL" clId="{FC3902BE-0F2B-4E9F-8706-55745C2AFF7B}" dt="2023-08-30T17:13:17.375" v="4772" actId="403"/>
          <ac:spMkLst>
            <pc:docMk/>
            <pc:sldMk cId="2038453960" sldId="408"/>
            <ac:spMk id="2" creationId="{18FD7EBD-E46F-7AFD-CAEE-69600C9B32AB}"/>
          </ac:spMkLst>
        </pc:spChg>
        <pc:spChg chg="mod">
          <ac:chgData name="Chandra, Annika SBOBNG-PTIY/TLK" userId="d178ef01-77a2-4822-85ec-9e6ac2da12d5" providerId="ADAL" clId="{FC3902BE-0F2B-4E9F-8706-55745C2AFF7B}" dt="2023-08-30T17:08:44.991" v="4491" actId="5793"/>
          <ac:spMkLst>
            <pc:docMk/>
            <pc:sldMk cId="2038453960" sldId="408"/>
            <ac:spMk id="3" creationId="{1353F689-2E51-BF4F-AE47-7CEB7CC4C52A}"/>
          </ac:spMkLst>
        </pc:spChg>
      </pc:sldChg>
      <pc:sldChg chg="addSp delSp modSp new del mod">
        <pc:chgData name="Chandra, Annika SBOBNG-PTIY/TLK" userId="d178ef01-77a2-4822-85ec-9e6ac2da12d5" providerId="ADAL" clId="{FC3902BE-0F2B-4E9F-8706-55745C2AFF7B}" dt="2023-09-15T10:54:42.778" v="7731" actId="2696"/>
        <pc:sldMkLst>
          <pc:docMk/>
          <pc:sldMk cId="3921830384" sldId="409"/>
        </pc:sldMkLst>
        <pc:spChg chg="del">
          <ac:chgData name="Chandra, Annika SBOBNG-PTIY/TLK" userId="d178ef01-77a2-4822-85ec-9e6ac2da12d5" providerId="ADAL" clId="{FC3902BE-0F2B-4E9F-8706-55745C2AFF7B}" dt="2023-09-01T03:38:32.114" v="4775" actId="478"/>
          <ac:spMkLst>
            <pc:docMk/>
            <pc:sldMk cId="3921830384" sldId="409"/>
            <ac:spMk id="2" creationId="{58F65504-0217-BD89-0828-78F2961045E5}"/>
          </ac:spMkLst>
        </pc:spChg>
        <pc:spChg chg="del">
          <ac:chgData name="Chandra, Annika SBOBNG-PTIY/TLK" userId="d178ef01-77a2-4822-85ec-9e6ac2da12d5" providerId="ADAL" clId="{FC3902BE-0F2B-4E9F-8706-55745C2AFF7B}" dt="2023-09-01T03:38:30.320" v="4774" actId="478"/>
          <ac:spMkLst>
            <pc:docMk/>
            <pc:sldMk cId="3921830384" sldId="409"/>
            <ac:spMk id="3" creationId="{453F0EA0-FEBF-9D02-36EC-6072AE8ADFBE}"/>
          </ac:spMkLst>
        </pc:spChg>
        <pc:picChg chg="add mod">
          <ac:chgData name="Chandra, Annika SBOBNG-PTIY/TLK" userId="d178ef01-77a2-4822-85ec-9e6ac2da12d5" providerId="ADAL" clId="{FC3902BE-0F2B-4E9F-8706-55745C2AFF7B}" dt="2023-09-01T03:40:41.251" v="4796" actId="1076"/>
          <ac:picMkLst>
            <pc:docMk/>
            <pc:sldMk cId="3921830384" sldId="409"/>
            <ac:picMk id="7" creationId="{EED63763-A119-4E91-0320-5596E6D35638}"/>
          </ac:picMkLst>
        </pc:picChg>
        <pc:picChg chg="add mod">
          <ac:chgData name="Chandra, Annika SBOBNG-PTIY/TLK" userId="d178ef01-77a2-4822-85ec-9e6ac2da12d5" providerId="ADAL" clId="{FC3902BE-0F2B-4E9F-8706-55745C2AFF7B}" dt="2023-09-01T03:41:08.366" v="4801" actId="14100"/>
          <ac:picMkLst>
            <pc:docMk/>
            <pc:sldMk cId="3921830384" sldId="409"/>
            <ac:picMk id="8" creationId="{05C7F463-A806-1BEF-55FD-0D7A067D0F5E}"/>
          </ac:picMkLst>
        </pc:picChg>
        <pc:picChg chg="add mod">
          <ac:chgData name="Chandra, Annika SBOBNG-PTIY/TLK" userId="d178ef01-77a2-4822-85ec-9e6ac2da12d5" providerId="ADAL" clId="{FC3902BE-0F2B-4E9F-8706-55745C2AFF7B}" dt="2023-09-01T03:40:36.658" v="4794" actId="14100"/>
          <ac:picMkLst>
            <pc:docMk/>
            <pc:sldMk cId="3921830384" sldId="409"/>
            <ac:picMk id="9" creationId="{CDC435E7-0F95-E641-9334-DB4AA777A399}"/>
          </ac:picMkLst>
        </pc:picChg>
        <pc:picChg chg="add mod">
          <ac:chgData name="Chandra, Annika SBOBNG-PTIY/TLK" userId="d178ef01-77a2-4822-85ec-9e6ac2da12d5" providerId="ADAL" clId="{FC3902BE-0F2B-4E9F-8706-55745C2AFF7B}" dt="2023-09-01T03:41:11.986" v="4803" actId="1076"/>
          <ac:picMkLst>
            <pc:docMk/>
            <pc:sldMk cId="3921830384" sldId="409"/>
            <ac:picMk id="10" creationId="{4D55AC0C-FE84-4202-DAD1-15C26F9075C8}"/>
          </ac:picMkLst>
        </pc:picChg>
      </pc:sldChg>
      <pc:sldChg chg="addSp modSp add del mod ord">
        <pc:chgData name="Chandra, Annika SBOBNG-PTIY/TLK" userId="d178ef01-77a2-4822-85ec-9e6ac2da12d5" providerId="ADAL" clId="{FC3902BE-0F2B-4E9F-8706-55745C2AFF7B}" dt="2023-09-15T10:54:42.778" v="7731" actId="2696"/>
        <pc:sldMkLst>
          <pc:docMk/>
          <pc:sldMk cId="1943314821" sldId="410"/>
        </pc:sldMkLst>
        <pc:picChg chg="add mod">
          <ac:chgData name="Chandra, Annika SBOBNG-PTIY/TLK" userId="d178ef01-77a2-4822-85ec-9e6ac2da12d5" providerId="ADAL" clId="{FC3902BE-0F2B-4E9F-8706-55745C2AFF7B}" dt="2023-09-01T04:31:10.204" v="5210" actId="1076"/>
          <ac:picMkLst>
            <pc:docMk/>
            <pc:sldMk cId="1943314821" sldId="410"/>
            <ac:picMk id="2" creationId="{A83888C4-8A77-F0F5-1148-613ABB6B476F}"/>
          </ac:picMkLst>
        </pc:picChg>
      </pc:sldChg>
      <pc:sldChg chg="addSp modSp add del mod">
        <pc:chgData name="Chandra, Annika SBOBNG-PTIY/TLK" userId="d178ef01-77a2-4822-85ec-9e6ac2da12d5" providerId="ADAL" clId="{FC3902BE-0F2B-4E9F-8706-55745C2AFF7B}" dt="2023-09-15T10:54:42.778" v="7731" actId="2696"/>
        <pc:sldMkLst>
          <pc:docMk/>
          <pc:sldMk cId="1874268461" sldId="411"/>
        </pc:sldMkLst>
        <pc:picChg chg="add mod">
          <ac:chgData name="Chandra, Annika SBOBNG-PTIY/TLK" userId="d178ef01-77a2-4822-85ec-9e6ac2da12d5" providerId="ADAL" clId="{FC3902BE-0F2B-4E9F-8706-55745C2AFF7B}" dt="2023-09-01T03:42:42.807" v="4807" actId="1076"/>
          <ac:picMkLst>
            <pc:docMk/>
            <pc:sldMk cId="1874268461" sldId="411"/>
            <ac:picMk id="2" creationId="{1244D2C1-BF0B-BA65-D640-0574025BB4FB}"/>
          </ac:picMkLst>
        </pc:picChg>
      </pc:sldChg>
      <pc:sldChg chg="addSp modSp add del mod ord">
        <pc:chgData name="Chandra, Annika SBOBNG-PTIY/TLK" userId="d178ef01-77a2-4822-85ec-9e6ac2da12d5" providerId="ADAL" clId="{FC3902BE-0F2B-4E9F-8706-55745C2AFF7B}" dt="2023-09-15T10:54:42.778" v="7731" actId="2696"/>
        <pc:sldMkLst>
          <pc:docMk/>
          <pc:sldMk cId="2878201629" sldId="412"/>
        </pc:sldMkLst>
        <pc:picChg chg="add mod">
          <ac:chgData name="Chandra, Annika SBOBNG-PTIY/TLK" userId="d178ef01-77a2-4822-85ec-9e6ac2da12d5" providerId="ADAL" clId="{FC3902BE-0F2B-4E9F-8706-55745C2AFF7B}" dt="2023-09-01T03:58:16.569" v="5203" actId="1076"/>
          <ac:picMkLst>
            <pc:docMk/>
            <pc:sldMk cId="2878201629" sldId="412"/>
            <ac:picMk id="2" creationId="{2C7348A5-EC64-7E54-D6A0-FD5C6EFAAE0A}"/>
          </ac:picMkLst>
        </pc:picChg>
      </pc:sldChg>
      <pc:sldChg chg="modSp add del mod ord">
        <pc:chgData name="Chandra, Annika SBOBNG-PTIY/TLK" userId="d178ef01-77a2-4822-85ec-9e6ac2da12d5" providerId="ADAL" clId="{FC3902BE-0F2B-4E9F-8706-55745C2AFF7B}" dt="2023-09-15T10:54:42.778" v="7731" actId="2696"/>
        <pc:sldMkLst>
          <pc:docMk/>
          <pc:sldMk cId="3726937488" sldId="413"/>
        </pc:sldMkLst>
        <pc:spChg chg="mod">
          <ac:chgData name="Chandra, Annika SBOBNG-PTIY/TLK" userId="d178ef01-77a2-4822-85ec-9e6ac2da12d5" providerId="ADAL" clId="{FC3902BE-0F2B-4E9F-8706-55745C2AFF7B}" dt="2023-09-01T03:47:37.130" v="4846" actId="1076"/>
          <ac:spMkLst>
            <pc:docMk/>
            <pc:sldMk cId="3726937488" sldId="413"/>
            <ac:spMk id="2" creationId="{F266D609-A6B2-A984-B914-AEBAFBE54DD1}"/>
          </ac:spMkLst>
        </pc:spChg>
      </pc:sldChg>
      <pc:sldChg chg="modSp add del mod ord">
        <pc:chgData name="Chandra, Annika SBOBNG-PTIY/TLK" userId="d178ef01-77a2-4822-85ec-9e6ac2da12d5" providerId="ADAL" clId="{FC3902BE-0F2B-4E9F-8706-55745C2AFF7B}" dt="2023-09-15T10:54:42.778" v="7731" actId="2696"/>
        <pc:sldMkLst>
          <pc:docMk/>
          <pc:sldMk cId="2431123966" sldId="414"/>
        </pc:sldMkLst>
        <pc:spChg chg="mod">
          <ac:chgData name="Chandra, Annika SBOBNG-PTIY/TLK" userId="d178ef01-77a2-4822-85ec-9e6ac2da12d5" providerId="ADAL" clId="{FC3902BE-0F2B-4E9F-8706-55745C2AFF7B}" dt="2023-09-01T09:55:50.791" v="5730" actId="20577"/>
          <ac:spMkLst>
            <pc:docMk/>
            <pc:sldMk cId="2431123966" sldId="414"/>
            <ac:spMk id="2" creationId="{18FD7EBD-E46F-7AFD-CAEE-69600C9B32AB}"/>
          </ac:spMkLst>
        </pc:spChg>
      </pc:sldChg>
      <pc:sldChg chg="modSp add del mod">
        <pc:chgData name="Chandra, Annika SBOBNG-PTIY/TLK" userId="d178ef01-77a2-4822-85ec-9e6ac2da12d5" providerId="ADAL" clId="{FC3902BE-0F2B-4E9F-8706-55745C2AFF7B}" dt="2023-09-15T10:54:42.778" v="7731" actId="2696"/>
        <pc:sldMkLst>
          <pc:docMk/>
          <pc:sldMk cId="715691459" sldId="415"/>
        </pc:sldMkLst>
        <pc:spChg chg="mod">
          <ac:chgData name="Chandra, Annika SBOBNG-PTIY/TLK" userId="d178ef01-77a2-4822-85ec-9e6ac2da12d5" providerId="ADAL" clId="{FC3902BE-0F2B-4E9F-8706-55745C2AFF7B}" dt="2023-09-01T09:29:05.242" v="5328" actId="1076"/>
          <ac:spMkLst>
            <pc:docMk/>
            <pc:sldMk cId="715691459" sldId="415"/>
            <ac:spMk id="2" creationId="{F266D609-A6B2-A984-B914-AEBAFBE54DD1}"/>
          </ac:spMkLst>
        </pc:spChg>
      </pc:sldChg>
      <pc:sldChg chg="addSp modSp add del mod">
        <pc:chgData name="Chandra, Annika SBOBNG-PTIY/TLK" userId="d178ef01-77a2-4822-85ec-9e6ac2da12d5" providerId="ADAL" clId="{FC3902BE-0F2B-4E9F-8706-55745C2AFF7B}" dt="2023-09-15T10:54:42.778" v="7731" actId="2696"/>
        <pc:sldMkLst>
          <pc:docMk/>
          <pc:sldMk cId="505671640" sldId="416"/>
        </pc:sldMkLst>
        <pc:picChg chg="add mod">
          <ac:chgData name="Chandra, Annika SBOBNG-PTIY/TLK" userId="d178ef01-77a2-4822-85ec-9e6ac2da12d5" providerId="ADAL" clId="{FC3902BE-0F2B-4E9F-8706-55745C2AFF7B}" dt="2023-09-01T04:34:21.341" v="5223" actId="1076"/>
          <ac:picMkLst>
            <pc:docMk/>
            <pc:sldMk cId="505671640" sldId="416"/>
            <ac:picMk id="2" creationId="{D7C7A1D9-ACD3-095C-C7C2-C58DB7DFF577}"/>
          </ac:picMkLst>
        </pc:picChg>
      </pc:sldChg>
      <pc:sldChg chg="addSp modSp add del mod">
        <pc:chgData name="Chandra, Annika SBOBNG-PTIY/TLK" userId="d178ef01-77a2-4822-85ec-9e6ac2da12d5" providerId="ADAL" clId="{FC3902BE-0F2B-4E9F-8706-55745C2AFF7B}" dt="2023-09-15T10:54:42.778" v="7731" actId="2696"/>
        <pc:sldMkLst>
          <pc:docMk/>
          <pc:sldMk cId="2147562235" sldId="417"/>
        </pc:sldMkLst>
        <pc:picChg chg="add mod">
          <ac:chgData name="Chandra, Annika SBOBNG-PTIY/TLK" userId="d178ef01-77a2-4822-85ec-9e6ac2da12d5" providerId="ADAL" clId="{FC3902BE-0F2B-4E9F-8706-55745C2AFF7B}" dt="2023-09-01T04:32:52.096" v="5218" actId="1076"/>
          <ac:picMkLst>
            <pc:docMk/>
            <pc:sldMk cId="2147562235" sldId="417"/>
            <ac:picMk id="2" creationId="{63027D28-1FC6-FFB2-3C72-21A3E547D0DE}"/>
          </ac:picMkLst>
        </pc:picChg>
      </pc:sldChg>
      <pc:sldChg chg="addSp modSp add del mod">
        <pc:chgData name="Chandra, Annika SBOBNG-PTIY/TLK" userId="d178ef01-77a2-4822-85ec-9e6ac2da12d5" providerId="ADAL" clId="{FC3902BE-0F2B-4E9F-8706-55745C2AFF7B}" dt="2023-09-15T10:54:42.778" v="7731" actId="2696"/>
        <pc:sldMkLst>
          <pc:docMk/>
          <pc:sldMk cId="3044654368" sldId="418"/>
        </pc:sldMkLst>
        <pc:picChg chg="add mod">
          <ac:chgData name="Chandra, Annika SBOBNG-PTIY/TLK" userId="d178ef01-77a2-4822-85ec-9e6ac2da12d5" providerId="ADAL" clId="{FC3902BE-0F2B-4E9F-8706-55745C2AFF7B}" dt="2023-09-01T04:31:30.489" v="5214" actId="1076"/>
          <ac:picMkLst>
            <pc:docMk/>
            <pc:sldMk cId="3044654368" sldId="418"/>
            <ac:picMk id="2" creationId="{98CBEE22-FD04-0A1E-221F-53EFDC197C97}"/>
          </ac:picMkLst>
        </pc:picChg>
      </pc:sldChg>
      <pc:sldChg chg="addSp modSp add del mod">
        <pc:chgData name="Chandra, Annika SBOBNG-PTIY/TLK" userId="d178ef01-77a2-4822-85ec-9e6ac2da12d5" providerId="ADAL" clId="{FC3902BE-0F2B-4E9F-8706-55745C2AFF7B}" dt="2023-09-15T10:54:42.778" v="7731" actId="2696"/>
        <pc:sldMkLst>
          <pc:docMk/>
          <pc:sldMk cId="4156170318" sldId="419"/>
        </pc:sldMkLst>
        <pc:picChg chg="add mod">
          <ac:chgData name="Chandra, Annika SBOBNG-PTIY/TLK" userId="d178ef01-77a2-4822-85ec-9e6ac2da12d5" providerId="ADAL" clId="{FC3902BE-0F2B-4E9F-8706-55745C2AFF7B}" dt="2023-09-01T04:35:25.498" v="5230" actId="14100"/>
          <ac:picMkLst>
            <pc:docMk/>
            <pc:sldMk cId="4156170318" sldId="419"/>
            <ac:picMk id="2" creationId="{DB3F0C49-5AF4-DDAC-322A-FC3A85C49855}"/>
          </ac:picMkLst>
        </pc:picChg>
        <pc:picChg chg="add mod">
          <ac:chgData name="Chandra, Annika SBOBNG-PTIY/TLK" userId="d178ef01-77a2-4822-85ec-9e6ac2da12d5" providerId="ADAL" clId="{FC3902BE-0F2B-4E9F-8706-55745C2AFF7B}" dt="2023-09-01T04:35:19.054" v="5228" actId="1076"/>
          <ac:picMkLst>
            <pc:docMk/>
            <pc:sldMk cId="4156170318" sldId="419"/>
            <ac:picMk id="3" creationId="{243DA2B9-ECCF-59CA-6B8A-C33915A0AE33}"/>
          </ac:picMkLst>
        </pc:picChg>
      </pc:sldChg>
      <pc:sldChg chg="addSp delSp modSp new del mod">
        <pc:chgData name="Chandra, Annika SBOBNG-PTIY/TLK" userId="d178ef01-77a2-4822-85ec-9e6ac2da12d5" providerId="ADAL" clId="{FC3902BE-0F2B-4E9F-8706-55745C2AFF7B}" dt="2023-09-15T10:54:42.778" v="7731" actId="2696"/>
        <pc:sldMkLst>
          <pc:docMk/>
          <pc:sldMk cId="4097248250" sldId="420"/>
        </pc:sldMkLst>
        <pc:spChg chg="del">
          <ac:chgData name="Chandra, Annika SBOBNG-PTIY/TLK" userId="d178ef01-77a2-4822-85ec-9e6ac2da12d5" providerId="ADAL" clId="{FC3902BE-0F2B-4E9F-8706-55745C2AFF7B}" dt="2023-09-01T04:37:13.682" v="5232" actId="478"/>
          <ac:spMkLst>
            <pc:docMk/>
            <pc:sldMk cId="4097248250" sldId="420"/>
            <ac:spMk id="2" creationId="{39A396C0-24D2-7E67-3A63-5D47D58B22E1}"/>
          </ac:spMkLst>
        </pc:spChg>
        <pc:spChg chg="del mod">
          <ac:chgData name="Chandra, Annika SBOBNG-PTIY/TLK" userId="d178ef01-77a2-4822-85ec-9e6ac2da12d5" providerId="ADAL" clId="{FC3902BE-0F2B-4E9F-8706-55745C2AFF7B}" dt="2023-09-01T04:37:37.556" v="5234" actId="478"/>
          <ac:spMkLst>
            <pc:docMk/>
            <pc:sldMk cId="4097248250" sldId="420"/>
            <ac:spMk id="3" creationId="{52BD4625-D412-7B48-FAE1-52760AF84D6D}"/>
          </ac:spMkLst>
        </pc:spChg>
        <pc:spChg chg="add del mod">
          <ac:chgData name="Chandra, Annika SBOBNG-PTIY/TLK" userId="d178ef01-77a2-4822-85ec-9e6ac2da12d5" providerId="ADAL" clId="{FC3902BE-0F2B-4E9F-8706-55745C2AFF7B}" dt="2023-09-01T04:40:17.272" v="5241" actId="478"/>
          <ac:spMkLst>
            <pc:docMk/>
            <pc:sldMk cId="4097248250" sldId="420"/>
            <ac:spMk id="5" creationId="{052BDBAB-7B4E-A4F6-B9EF-55C1EDA3C801}"/>
          </ac:spMkLst>
        </pc:spChg>
        <pc:picChg chg="add mod">
          <ac:chgData name="Chandra, Annika SBOBNG-PTIY/TLK" userId="d178ef01-77a2-4822-85ec-9e6ac2da12d5" providerId="ADAL" clId="{FC3902BE-0F2B-4E9F-8706-55745C2AFF7B}" dt="2023-09-01T04:41:57.130" v="5245" actId="1076"/>
          <ac:picMkLst>
            <pc:docMk/>
            <pc:sldMk cId="4097248250" sldId="420"/>
            <ac:picMk id="6" creationId="{E883B8E3-DA65-BE63-A3AC-7D87BF82038B}"/>
          </ac:picMkLst>
        </pc:picChg>
      </pc:sldChg>
      <pc:sldChg chg="addSp delSp modSp add del mod">
        <pc:chgData name="Chandra, Annika SBOBNG-PTIY/TLK" userId="d178ef01-77a2-4822-85ec-9e6ac2da12d5" providerId="ADAL" clId="{FC3902BE-0F2B-4E9F-8706-55745C2AFF7B}" dt="2023-09-15T10:54:42.778" v="7731" actId="2696"/>
        <pc:sldMkLst>
          <pc:docMk/>
          <pc:sldMk cId="4172192177" sldId="421"/>
        </pc:sldMkLst>
        <pc:picChg chg="add mod">
          <ac:chgData name="Chandra, Annika SBOBNG-PTIY/TLK" userId="d178ef01-77a2-4822-85ec-9e6ac2da12d5" providerId="ADAL" clId="{FC3902BE-0F2B-4E9F-8706-55745C2AFF7B}" dt="2023-09-01T04:42:42.022" v="5251" actId="1076"/>
          <ac:picMkLst>
            <pc:docMk/>
            <pc:sldMk cId="4172192177" sldId="421"/>
            <ac:picMk id="2" creationId="{FA31135B-1530-809C-ADD1-29F67B607934}"/>
          </ac:picMkLst>
        </pc:picChg>
        <pc:picChg chg="del">
          <ac:chgData name="Chandra, Annika SBOBNG-PTIY/TLK" userId="d178ef01-77a2-4822-85ec-9e6ac2da12d5" providerId="ADAL" clId="{FC3902BE-0F2B-4E9F-8706-55745C2AFF7B}" dt="2023-09-01T04:42:23.263" v="5247" actId="478"/>
          <ac:picMkLst>
            <pc:docMk/>
            <pc:sldMk cId="4172192177" sldId="421"/>
            <ac:picMk id="6" creationId="{E883B8E3-DA65-BE63-A3AC-7D87BF82038B}"/>
          </ac:picMkLst>
        </pc:picChg>
      </pc:sldChg>
      <pc:sldChg chg="addSp delSp modSp add del mod ord">
        <pc:chgData name="Chandra, Annika SBOBNG-PTIY/TLK" userId="d178ef01-77a2-4822-85ec-9e6ac2da12d5" providerId="ADAL" clId="{FC3902BE-0F2B-4E9F-8706-55745C2AFF7B}" dt="2023-09-15T10:54:42.778" v="7731" actId="2696"/>
        <pc:sldMkLst>
          <pc:docMk/>
          <pc:sldMk cId="4150610085" sldId="422"/>
        </pc:sldMkLst>
        <pc:picChg chg="del mod">
          <ac:chgData name="Chandra, Annika SBOBNG-PTIY/TLK" userId="d178ef01-77a2-4822-85ec-9e6ac2da12d5" providerId="ADAL" clId="{FC3902BE-0F2B-4E9F-8706-55745C2AFF7B}" dt="2023-09-01T04:43:03.001" v="5254" actId="478"/>
          <ac:picMkLst>
            <pc:docMk/>
            <pc:sldMk cId="4150610085" sldId="422"/>
            <ac:picMk id="2" creationId="{FA31135B-1530-809C-ADD1-29F67B607934}"/>
          </ac:picMkLst>
        </pc:picChg>
        <pc:picChg chg="add mod">
          <ac:chgData name="Chandra, Annika SBOBNG-PTIY/TLK" userId="d178ef01-77a2-4822-85ec-9e6ac2da12d5" providerId="ADAL" clId="{FC3902BE-0F2B-4E9F-8706-55745C2AFF7B}" dt="2023-09-01T09:59:03.887" v="5743" actId="14100"/>
          <ac:picMkLst>
            <pc:docMk/>
            <pc:sldMk cId="4150610085" sldId="422"/>
            <ac:picMk id="4" creationId="{1E700C66-4471-1266-CBDC-B38CD98AE615}"/>
          </ac:picMkLst>
        </pc:picChg>
        <pc:picChg chg="add mod">
          <ac:chgData name="Chandra, Annika SBOBNG-PTIY/TLK" userId="d178ef01-77a2-4822-85ec-9e6ac2da12d5" providerId="ADAL" clId="{FC3902BE-0F2B-4E9F-8706-55745C2AFF7B}" dt="2023-09-01T09:59:06.625" v="5744" actId="14100"/>
          <ac:picMkLst>
            <pc:docMk/>
            <pc:sldMk cId="4150610085" sldId="422"/>
            <ac:picMk id="6" creationId="{4A2B22A1-8256-51DF-DEBD-5A90607523AE}"/>
          </ac:picMkLst>
        </pc:picChg>
        <pc:picChg chg="add mod">
          <ac:chgData name="Chandra, Annika SBOBNG-PTIY/TLK" userId="d178ef01-77a2-4822-85ec-9e6ac2da12d5" providerId="ADAL" clId="{FC3902BE-0F2B-4E9F-8706-55745C2AFF7B}" dt="2023-09-01T09:58:54.695" v="5740" actId="1076"/>
          <ac:picMkLst>
            <pc:docMk/>
            <pc:sldMk cId="4150610085" sldId="422"/>
            <ac:picMk id="8" creationId="{411619B2-ABF2-CCD7-6CD2-F4679096E9B2}"/>
          </ac:picMkLst>
        </pc:picChg>
      </pc:sldChg>
      <pc:sldChg chg="addSp delSp modSp add del mod ord">
        <pc:chgData name="Chandra, Annika SBOBNG-PTIY/TLK" userId="d178ef01-77a2-4822-85ec-9e6ac2da12d5" providerId="ADAL" clId="{FC3902BE-0F2B-4E9F-8706-55745C2AFF7B}" dt="2023-09-15T10:54:42.778" v="7731" actId="2696"/>
        <pc:sldMkLst>
          <pc:docMk/>
          <pc:sldMk cId="1870384981" sldId="423"/>
        </pc:sldMkLst>
        <pc:picChg chg="del mod">
          <ac:chgData name="Chandra, Annika SBOBNG-PTIY/TLK" userId="d178ef01-77a2-4822-85ec-9e6ac2da12d5" providerId="ADAL" clId="{FC3902BE-0F2B-4E9F-8706-55745C2AFF7B}" dt="2023-09-01T10:00:46.368" v="5749" actId="478"/>
          <ac:picMkLst>
            <pc:docMk/>
            <pc:sldMk cId="1870384981" sldId="423"/>
            <ac:picMk id="2" creationId="{FA31135B-1530-809C-ADD1-29F67B607934}"/>
          </ac:picMkLst>
        </pc:picChg>
        <pc:picChg chg="add mod">
          <ac:chgData name="Chandra, Annika SBOBNG-PTIY/TLK" userId="d178ef01-77a2-4822-85ec-9e6ac2da12d5" providerId="ADAL" clId="{FC3902BE-0F2B-4E9F-8706-55745C2AFF7B}" dt="2023-09-01T10:00:54.153" v="5752" actId="14100"/>
          <ac:picMkLst>
            <pc:docMk/>
            <pc:sldMk cId="1870384981" sldId="423"/>
            <ac:picMk id="4" creationId="{DFECE407-F40F-4AC6-859D-DEF3268C15F9}"/>
          </ac:picMkLst>
        </pc:picChg>
        <pc:picChg chg="add mod">
          <ac:chgData name="Chandra, Annika SBOBNG-PTIY/TLK" userId="d178ef01-77a2-4822-85ec-9e6ac2da12d5" providerId="ADAL" clId="{FC3902BE-0F2B-4E9F-8706-55745C2AFF7B}" dt="2023-09-01T10:01:16.592" v="5754" actId="1076"/>
          <ac:picMkLst>
            <pc:docMk/>
            <pc:sldMk cId="1870384981" sldId="423"/>
            <ac:picMk id="6" creationId="{FD992E99-82DA-CE90-A99D-24AF89AC5E7D}"/>
          </ac:picMkLst>
        </pc:picChg>
      </pc:sldChg>
      <pc:sldChg chg="addSp delSp modSp add del mod">
        <pc:chgData name="Chandra, Annika SBOBNG-PTIY/TLK" userId="d178ef01-77a2-4822-85ec-9e6ac2da12d5" providerId="ADAL" clId="{FC3902BE-0F2B-4E9F-8706-55745C2AFF7B}" dt="2023-09-15T10:54:42.778" v="7731" actId="2696"/>
        <pc:sldMkLst>
          <pc:docMk/>
          <pc:sldMk cId="3298846133" sldId="424"/>
        </pc:sldMkLst>
        <pc:picChg chg="add mod">
          <ac:chgData name="Chandra, Annika SBOBNG-PTIY/TLK" userId="d178ef01-77a2-4822-85ec-9e6ac2da12d5" providerId="ADAL" clId="{FC3902BE-0F2B-4E9F-8706-55745C2AFF7B}" dt="2023-09-01T10:23:29.144" v="5763" actId="1076"/>
          <ac:picMkLst>
            <pc:docMk/>
            <pc:sldMk cId="3298846133" sldId="424"/>
            <ac:picMk id="2" creationId="{8234F76A-65E7-777A-59CA-CC438F470031}"/>
          </ac:picMkLst>
        </pc:picChg>
        <pc:picChg chg="del mod">
          <ac:chgData name="Chandra, Annika SBOBNG-PTIY/TLK" userId="d178ef01-77a2-4822-85ec-9e6ac2da12d5" providerId="ADAL" clId="{FC3902BE-0F2B-4E9F-8706-55745C2AFF7B}" dt="2023-09-01T10:22:34.919" v="5757" actId="478"/>
          <ac:picMkLst>
            <pc:docMk/>
            <pc:sldMk cId="3298846133" sldId="424"/>
            <ac:picMk id="4" creationId="{DFECE407-F40F-4AC6-859D-DEF3268C15F9}"/>
          </ac:picMkLst>
        </pc:picChg>
        <pc:picChg chg="del">
          <ac:chgData name="Chandra, Annika SBOBNG-PTIY/TLK" userId="d178ef01-77a2-4822-85ec-9e6ac2da12d5" providerId="ADAL" clId="{FC3902BE-0F2B-4E9F-8706-55745C2AFF7B}" dt="2023-09-01T10:22:36.377" v="5758" actId="478"/>
          <ac:picMkLst>
            <pc:docMk/>
            <pc:sldMk cId="3298846133" sldId="424"/>
            <ac:picMk id="6" creationId="{FD992E99-82DA-CE90-A99D-24AF89AC5E7D}"/>
          </ac:picMkLst>
        </pc:picChg>
      </pc:sldChg>
      <pc:sldChg chg="addSp modSp add del mod">
        <pc:chgData name="Chandra, Annika SBOBNG-PTIY/TLK" userId="d178ef01-77a2-4822-85ec-9e6ac2da12d5" providerId="ADAL" clId="{FC3902BE-0F2B-4E9F-8706-55745C2AFF7B}" dt="2023-09-15T10:54:42.778" v="7731" actId="2696"/>
        <pc:sldMkLst>
          <pc:docMk/>
          <pc:sldMk cId="3908949060" sldId="425"/>
        </pc:sldMkLst>
        <pc:picChg chg="add mod">
          <ac:chgData name="Chandra, Annika SBOBNG-PTIY/TLK" userId="d178ef01-77a2-4822-85ec-9e6ac2da12d5" providerId="ADAL" clId="{FC3902BE-0F2B-4E9F-8706-55745C2AFF7B}" dt="2023-09-01T10:23:53.139" v="5767" actId="1076"/>
          <ac:picMkLst>
            <pc:docMk/>
            <pc:sldMk cId="3908949060" sldId="425"/>
            <ac:picMk id="2" creationId="{DFAB4F05-A46E-FE2E-8667-AC93460FC750}"/>
          </ac:picMkLst>
        </pc:picChg>
      </pc:sldChg>
      <pc:sldChg chg="addSp delSp modSp add del mod">
        <pc:chgData name="Chandra, Annika SBOBNG-PTIY/TLK" userId="d178ef01-77a2-4822-85ec-9e6ac2da12d5" providerId="ADAL" clId="{FC3902BE-0F2B-4E9F-8706-55745C2AFF7B}" dt="2023-09-15T10:54:42.778" v="7731" actId="2696"/>
        <pc:sldMkLst>
          <pc:docMk/>
          <pc:sldMk cId="4187297379" sldId="426"/>
        </pc:sldMkLst>
        <pc:picChg chg="del mod">
          <ac:chgData name="Chandra, Annika SBOBNG-PTIY/TLK" userId="d178ef01-77a2-4822-85ec-9e6ac2da12d5" providerId="ADAL" clId="{FC3902BE-0F2B-4E9F-8706-55745C2AFF7B}" dt="2023-09-01T10:24:03.051" v="5770" actId="478"/>
          <ac:picMkLst>
            <pc:docMk/>
            <pc:sldMk cId="4187297379" sldId="426"/>
            <ac:picMk id="2" creationId="{DFAB4F05-A46E-FE2E-8667-AC93460FC750}"/>
          </ac:picMkLst>
        </pc:picChg>
        <pc:picChg chg="add mod">
          <ac:chgData name="Chandra, Annika SBOBNG-PTIY/TLK" userId="d178ef01-77a2-4822-85ec-9e6ac2da12d5" providerId="ADAL" clId="{FC3902BE-0F2B-4E9F-8706-55745C2AFF7B}" dt="2023-09-01T10:24:21.800" v="5774" actId="1076"/>
          <ac:picMkLst>
            <pc:docMk/>
            <pc:sldMk cId="4187297379" sldId="426"/>
            <ac:picMk id="3" creationId="{F2F49C3E-9AA0-67EE-10F8-AFF0C93DB36E}"/>
          </ac:picMkLst>
        </pc:picChg>
      </pc:sldChg>
      <pc:sldChg chg="modSp add mod ord">
        <pc:chgData name="Chandra, Annika SBOBNG-PTIY/TLK" userId="d178ef01-77a2-4822-85ec-9e6ac2da12d5" providerId="ADAL" clId="{FC3902BE-0F2B-4E9F-8706-55745C2AFF7B}" dt="2023-09-22T04:20:10.019" v="9963"/>
        <pc:sldMkLst>
          <pc:docMk/>
          <pc:sldMk cId="4149797564" sldId="427"/>
        </pc:sldMkLst>
        <pc:spChg chg="mod">
          <ac:chgData name="Chandra, Annika SBOBNG-PTIY/TLK" userId="d178ef01-77a2-4822-85ec-9e6ac2da12d5" providerId="ADAL" clId="{FC3902BE-0F2B-4E9F-8706-55745C2AFF7B}" dt="2023-09-22T03:57:26.835" v="8834" actId="20577"/>
          <ac:spMkLst>
            <pc:docMk/>
            <pc:sldMk cId="4149797564" sldId="427"/>
            <ac:spMk id="2" creationId="{F266D609-A6B2-A984-B914-AEBAFBE54DD1}"/>
          </ac:spMkLst>
        </pc:spChg>
      </pc:sldChg>
      <pc:sldChg chg="modSp add del mod">
        <pc:chgData name="Chandra, Annika SBOBNG-PTIY/TLK" userId="d178ef01-77a2-4822-85ec-9e6ac2da12d5" providerId="ADAL" clId="{FC3902BE-0F2B-4E9F-8706-55745C2AFF7B}" dt="2023-09-15T15:18:52.798" v="8806" actId="2696"/>
        <pc:sldMkLst>
          <pc:docMk/>
          <pc:sldMk cId="2377480730" sldId="428"/>
        </pc:sldMkLst>
        <pc:spChg chg="mod">
          <ac:chgData name="Chandra, Annika SBOBNG-PTIY/TLK" userId="d178ef01-77a2-4822-85ec-9e6ac2da12d5" providerId="ADAL" clId="{FC3902BE-0F2B-4E9F-8706-55745C2AFF7B}" dt="2023-09-15T11:03:35.588" v="7753" actId="20577"/>
          <ac:spMkLst>
            <pc:docMk/>
            <pc:sldMk cId="2377480730" sldId="428"/>
            <ac:spMk id="2" creationId="{F266D609-A6B2-A984-B914-AEBAFBE54DD1}"/>
          </ac:spMkLst>
        </pc:spChg>
      </pc:sldChg>
      <pc:sldChg chg="modSp add mod">
        <pc:chgData name="Chandra, Annika SBOBNG-PTIY/TLK" userId="d178ef01-77a2-4822-85ec-9e6ac2da12d5" providerId="ADAL" clId="{FC3902BE-0F2B-4E9F-8706-55745C2AFF7B}" dt="2023-09-22T03:57:51.274" v="8847" actId="20577"/>
        <pc:sldMkLst>
          <pc:docMk/>
          <pc:sldMk cId="2779040127" sldId="429"/>
        </pc:sldMkLst>
        <pc:spChg chg="mod">
          <ac:chgData name="Chandra, Annika SBOBNG-PTIY/TLK" userId="d178ef01-77a2-4822-85ec-9e6ac2da12d5" providerId="ADAL" clId="{FC3902BE-0F2B-4E9F-8706-55745C2AFF7B}" dt="2023-09-22T03:57:51.274" v="8847" actId="20577"/>
          <ac:spMkLst>
            <pc:docMk/>
            <pc:sldMk cId="2779040127" sldId="429"/>
            <ac:spMk id="2" creationId="{F266D609-A6B2-A984-B914-AEBAFBE54DD1}"/>
          </ac:spMkLst>
        </pc:spChg>
      </pc:sldChg>
      <pc:sldChg chg="modSp add mod ord">
        <pc:chgData name="Chandra, Annika SBOBNG-PTIY/TLK" userId="d178ef01-77a2-4822-85ec-9e6ac2da12d5" providerId="ADAL" clId="{FC3902BE-0F2B-4E9F-8706-55745C2AFF7B}" dt="2023-09-22T03:58:29.354" v="8875" actId="20577"/>
        <pc:sldMkLst>
          <pc:docMk/>
          <pc:sldMk cId="3882000794" sldId="430"/>
        </pc:sldMkLst>
        <pc:spChg chg="mod">
          <ac:chgData name="Chandra, Annika SBOBNG-PTIY/TLK" userId="d178ef01-77a2-4822-85ec-9e6ac2da12d5" providerId="ADAL" clId="{FC3902BE-0F2B-4E9F-8706-55745C2AFF7B}" dt="2023-09-22T03:58:29.354" v="8875" actId="20577"/>
          <ac:spMkLst>
            <pc:docMk/>
            <pc:sldMk cId="3882000794" sldId="430"/>
            <ac:spMk id="2" creationId="{F266D609-A6B2-A984-B914-AEBAFBE54DD1}"/>
          </ac:spMkLst>
        </pc:spChg>
      </pc:sldChg>
      <pc:sldChg chg="addSp delSp modSp add mod ord">
        <pc:chgData name="Chandra, Annika SBOBNG-PTIY/TLK" userId="d178ef01-77a2-4822-85ec-9e6ac2da12d5" providerId="ADAL" clId="{FC3902BE-0F2B-4E9F-8706-55745C2AFF7B}" dt="2023-09-22T14:36:57.718" v="10164" actId="1076"/>
        <pc:sldMkLst>
          <pc:docMk/>
          <pc:sldMk cId="1427385708" sldId="431"/>
        </pc:sldMkLst>
        <pc:spChg chg="del mod">
          <ac:chgData name="Chandra, Annika SBOBNG-PTIY/TLK" userId="d178ef01-77a2-4822-85ec-9e6ac2da12d5" providerId="ADAL" clId="{FC3902BE-0F2B-4E9F-8706-55745C2AFF7B}" dt="2023-09-15T14:58:26.364" v="8411" actId="478"/>
          <ac:spMkLst>
            <pc:docMk/>
            <pc:sldMk cId="1427385708" sldId="431"/>
            <ac:spMk id="2" creationId="{F266D609-A6B2-A984-B914-AEBAFBE54DD1}"/>
          </ac:spMkLst>
        </pc:spChg>
        <pc:spChg chg="add del mod">
          <ac:chgData name="Chandra, Annika SBOBNG-PTIY/TLK" userId="d178ef01-77a2-4822-85ec-9e6ac2da12d5" providerId="ADAL" clId="{FC3902BE-0F2B-4E9F-8706-55745C2AFF7B}" dt="2023-09-15T14:58:33.010" v="8412" actId="478"/>
          <ac:spMkLst>
            <pc:docMk/>
            <pc:sldMk cId="1427385708" sldId="431"/>
            <ac:spMk id="4" creationId="{35011E85-5DB8-803B-4514-9BFD149A645A}"/>
          </ac:spMkLst>
        </pc:spChg>
        <pc:picChg chg="add mod">
          <ac:chgData name="Chandra, Annika SBOBNG-PTIY/TLK" userId="d178ef01-77a2-4822-85ec-9e6ac2da12d5" providerId="ADAL" clId="{FC3902BE-0F2B-4E9F-8706-55745C2AFF7B}" dt="2023-09-22T14:36:52.634" v="10163" actId="1076"/>
          <ac:picMkLst>
            <pc:docMk/>
            <pc:sldMk cId="1427385708" sldId="431"/>
            <ac:picMk id="2" creationId="{EF249A0C-5615-A207-FCAD-C63C19FFD45C}"/>
          </ac:picMkLst>
        </pc:picChg>
        <pc:picChg chg="add mod">
          <ac:chgData name="Chandra, Annika SBOBNG-PTIY/TLK" userId="d178ef01-77a2-4822-85ec-9e6ac2da12d5" providerId="ADAL" clId="{FC3902BE-0F2B-4E9F-8706-55745C2AFF7B}" dt="2023-09-22T14:36:42.326" v="10161" actId="1076"/>
          <ac:picMkLst>
            <pc:docMk/>
            <pc:sldMk cId="1427385708" sldId="431"/>
            <ac:picMk id="3" creationId="{8086B14E-9C83-4724-D846-B494E0F87F71}"/>
          </ac:picMkLst>
        </pc:picChg>
        <pc:picChg chg="add mod">
          <ac:chgData name="Chandra, Annika SBOBNG-PTIY/TLK" userId="d178ef01-77a2-4822-85ec-9e6ac2da12d5" providerId="ADAL" clId="{FC3902BE-0F2B-4E9F-8706-55745C2AFF7B}" dt="2023-09-22T14:36:57.718" v="10164" actId="1076"/>
          <ac:picMkLst>
            <pc:docMk/>
            <pc:sldMk cId="1427385708" sldId="431"/>
            <ac:picMk id="4" creationId="{5B862F9E-7D41-0054-C988-1F66CB7191AD}"/>
          </ac:picMkLst>
        </pc:picChg>
        <pc:picChg chg="add del mod">
          <ac:chgData name="Chandra, Annika SBOBNG-PTIY/TLK" userId="d178ef01-77a2-4822-85ec-9e6ac2da12d5" providerId="ADAL" clId="{FC3902BE-0F2B-4E9F-8706-55745C2AFF7B}" dt="2023-09-22T04:09:39.010" v="9460" actId="478"/>
          <ac:picMkLst>
            <pc:docMk/>
            <pc:sldMk cId="1427385708" sldId="431"/>
            <ac:picMk id="5" creationId="{7F9C1C76-EF95-8F10-43F1-A346AD0181A1}"/>
          </ac:picMkLst>
        </pc:picChg>
        <pc:picChg chg="add del mod">
          <ac:chgData name="Chandra, Annika SBOBNG-PTIY/TLK" userId="d178ef01-77a2-4822-85ec-9e6ac2da12d5" providerId="ADAL" clId="{FC3902BE-0F2B-4E9F-8706-55745C2AFF7B}" dt="2023-09-22T04:09:39.010" v="9460" actId="478"/>
          <ac:picMkLst>
            <pc:docMk/>
            <pc:sldMk cId="1427385708" sldId="431"/>
            <ac:picMk id="6" creationId="{9FE7EDD9-4D18-8C1F-404A-AAA24AE839B1}"/>
          </ac:picMkLst>
        </pc:picChg>
        <pc:picChg chg="add del mod">
          <ac:chgData name="Chandra, Annika SBOBNG-PTIY/TLK" userId="d178ef01-77a2-4822-85ec-9e6ac2da12d5" providerId="ADAL" clId="{FC3902BE-0F2B-4E9F-8706-55745C2AFF7B}" dt="2023-09-22T04:09:39.010" v="9460" actId="478"/>
          <ac:picMkLst>
            <pc:docMk/>
            <pc:sldMk cId="1427385708" sldId="431"/>
            <ac:picMk id="7" creationId="{34BDA296-7A46-DDDC-0D35-B4B8118DC8D9}"/>
          </ac:picMkLst>
        </pc:picChg>
        <pc:picChg chg="add del mod">
          <ac:chgData name="Chandra, Annika SBOBNG-PTIY/TLK" userId="d178ef01-77a2-4822-85ec-9e6ac2da12d5" providerId="ADAL" clId="{FC3902BE-0F2B-4E9F-8706-55745C2AFF7B}" dt="2023-09-22T04:09:39.010" v="9460" actId="478"/>
          <ac:picMkLst>
            <pc:docMk/>
            <pc:sldMk cId="1427385708" sldId="431"/>
            <ac:picMk id="8" creationId="{51EE6EE2-7258-0400-0878-7F6CAEFD14F1}"/>
          </ac:picMkLst>
        </pc:picChg>
      </pc:sldChg>
      <pc:sldChg chg="modSp add mod ord">
        <pc:chgData name="Chandra, Annika SBOBNG-PTIY/TLK" userId="d178ef01-77a2-4822-85ec-9e6ac2da12d5" providerId="ADAL" clId="{FC3902BE-0F2B-4E9F-8706-55745C2AFF7B}" dt="2023-09-22T04:02:46.870" v="9155" actId="20577"/>
        <pc:sldMkLst>
          <pc:docMk/>
          <pc:sldMk cId="3427376600" sldId="432"/>
        </pc:sldMkLst>
        <pc:spChg chg="mod">
          <ac:chgData name="Chandra, Annika SBOBNG-PTIY/TLK" userId="d178ef01-77a2-4822-85ec-9e6ac2da12d5" providerId="ADAL" clId="{FC3902BE-0F2B-4E9F-8706-55745C2AFF7B}" dt="2023-09-22T04:02:46.870" v="9155" actId="20577"/>
          <ac:spMkLst>
            <pc:docMk/>
            <pc:sldMk cId="3427376600" sldId="432"/>
            <ac:spMk id="2" creationId="{18FD7EBD-E46F-7AFD-CAEE-69600C9B32AB}"/>
          </ac:spMkLst>
        </pc:spChg>
      </pc:sldChg>
      <pc:sldChg chg="modSp add mod ord">
        <pc:chgData name="Chandra, Annika SBOBNG-PTIY/TLK" userId="d178ef01-77a2-4822-85ec-9e6ac2da12d5" providerId="ADAL" clId="{FC3902BE-0F2B-4E9F-8706-55745C2AFF7B}" dt="2023-09-22T04:09:25.226" v="9456" actId="20577"/>
        <pc:sldMkLst>
          <pc:docMk/>
          <pc:sldMk cId="3177067066" sldId="433"/>
        </pc:sldMkLst>
        <pc:spChg chg="mod">
          <ac:chgData name="Chandra, Annika SBOBNG-PTIY/TLK" userId="d178ef01-77a2-4822-85ec-9e6ac2da12d5" providerId="ADAL" clId="{FC3902BE-0F2B-4E9F-8706-55745C2AFF7B}" dt="2023-09-22T04:09:25.226" v="9456" actId="20577"/>
          <ac:spMkLst>
            <pc:docMk/>
            <pc:sldMk cId="3177067066" sldId="433"/>
            <ac:spMk id="2" creationId="{18FD7EBD-E46F-7AFD-CAEE-69600C9B32AB}"/>
          </ac:spMkLst>
        </pc:spChg>
      </pc:sldChg>
      <pc:sldChg chg="modSp add mod ord">
        <pc:chgData name="Chandra, Annika SBOBNG-PTIY/TLK" userId="d178ef01-77a2-4822-85ec-9e6ac2da12d5" providerId="ADAL" clId="{FC3902BE-0F2B-4E9F-8706-55745C2AFF7B}" dt="2023-09-22T04:22:24.610" v="9992" actId="20577"/>
        <pc:sldMkLst>
          <pc:docMk/>
          <pc:sldMk cId="1165379536" sldId="434"/>
        </pc:sldMkLst>
        <pc:spChg chg="mod">
          <ac:chgData name="Chandra, Annika SBOBNG-PTIY/TLK" userId="d178ef01-77a2-4822-85ec-9e6ac2da12d5" providerId="ADAL" clId="{FC3902BE-0F2B-4E9F-8706-55745C2AFF7B}" dt="2023-09-22T04:22:24.610" v="9992" actId="20577"/>
          <ac:spMkLst>
            <pc:docMk/>
            <pc:sldMk cId="1165379536" sldId="434"/>
            <ac:spMk id="2" creationId="{18FD7EBD-E46F-7AFD-CAEE-69600C9B32AB}"/>
          </ac:spMkLst>
        </pc:spChg>
      </pc:sldChg>
      <pc:sldChg chg="modSp add mod ord">
        <pc:chgData name="Chandra, Annika SBOBNG-PTIY/TLK" userId="d178ef01-77a2-4822-85ec-9e6ac2da12d5" providerId="ADAL" clId="{FC3902BE-0F2B-4E9F-8706-55745C2AFF7B}" dt="2023-09-22T14:30:02.943" v="10131" actId="20577"/>
        <pc:sldMkLst>
          <pc:docMk/>
          <pc:sldMk cId="1866509448" sldId="435"/>
        </pc:sldMkLst>
        <pc:spChg chg="mod">
          <ac:chgData name="Chandra, Annika SBOBNG-PTIY/TLK" userId="d178ef01-77a2-4822-85ec-9e6ac2da12d5" providerId="ADAL" clId="{FC3902BE-0F2B-4E9F-8706-55745C2AFF7B}" dt="2023-09-22T14:30:02.943" v="10131" actId="20577"/>
          <ac:spMkLst>
            <pc:docMk/>
            <pc:sldMk cId="1866509448" sldId="435"/>
            <ac:spMk id="2" creationId="{18FD7EBD-E46F-7AFD-CAEE-69600C9B32AB}"/>
          </ac:spMkLst>
        </pc:spChg>
      </pc:sldChg>
      <pc:sldChg chg="addSp delSp modSp new mod">
        <pc:chgData name="Chandra, Annika SBOBNG-PTIY/TLK" userId="d178ef01-77a2-4822-85ec-9e6ac2da12d5" providerId="ADAL" clId="{FC3902BE-0F2B-4E9F-8706-55745C2AFF7B}" dt="2023-09-22T14:33:43.252" v="10149" actId="1076"/>
        <pc:sldMkLst>
          <pc:docMk/>
          <pc:sldMk cId="3904113960" sldId="436"/>
        </pc:sldMkLst>
        <pc:spChg chg="del">
          <ac:chgData name="Chandra, Annika SBOBNG-PTIY/TLK" userId="d178ef01-77a2-4822-85ec-9e6ac2da12d5" providerId="ADAL" clId="{FC3902BE-0F2B-4E9F-8706-55745C2AFF7B}" dt="2023-09-07T15:20:11.194" v="7161" actId="478"/>
          <ac:spMkLst>
            <pc:docMk/>
            <pc:sldMk cId="3904113960" sldId="436"/>
            <ac:spMk id="2" creationId="{F9905554-2188-E978-EB27-D17D179B7FED}"/>
          </ac:spMkLst>
        </pc:spChg>
        <pc:spChg chg="del">
          <ac:chgData name="Chandra, Annika SBOBNG-PTIY/TLK" userId="d178ef01-77a2-4822-85ec-9e6ac2da12d5" providerId="ADAL" clId="{FC3902BE-0F2B-4E9F-8706-55745C2AFF7B}" dt="2023-09-07T15:20:14.133" v="7162" actId="478"/>
          <ac:spMkLst>
            <pc:docMk/>
            <pc:sldMk cId="3904113960" sldId="436"/>
            <ac:spMk id="3" creationId="{C603A93B-5059-2EB9-C536-B8542924ACE2}"/>
          </ac:spMkLst>
        </pc:spChg>
        <pc:picChg chg="add mod">
          <ac:chgData name="Chandra, Annika SBOBNG-PTIY/TLK" userId="d178ef01-77a2-4822-85ec-9e6ac2da12d5" providerId="ADAL" clId="{FC3902BE-0F2B-4E9F-8706-55745C2AFF7B}" dt="2023-09-22T14:32:26.606" v="10141" actId="1076"/>
          <ac:picMkLst>
            <pc:docMk/>
            <pc:sldMk cId="3904113960" sldId="436"/>
            <ac:picMk id="2" creationId="{592E3C2D-32EB-36D0-DF00-D8752E5E931E}"/>
          </ac:picMkLst>
        </pc:picChg>
        <pc:picChg chg="add del mod">
          <ac:chgData name="Chandra, Annika SBOBNG-PTIY/TLK" userId="d178ef01-77a2-4822-85ec-9e6ac2da12d5" providerId="ADAL" clId="{FC3902BE-0F2B-4E9F-8706-55745C2AFF7B}" dt="2023-09-22T04:02:58.164" v="9157" actId="478"/>
          <ac:picMkLst>
            <pc:docMk/>
            <pc:sldMk cId="3904113960" sldId="436"/>
            <ac:picMk id="2" creationId="{E417BE16-8A1E-2CF1-EECF-ADA07F0F6149}"/>
          </ac:picMkLst>
        </pc:picChg>
        <pc:picChg chg="add mod">
          <ac:chgData name="Chandra, Annika SBOBNG-PTIY/TLK" userId="d178ef01-77a2-4822-85ec-9e6ac2da12d5" providerId="ADAL" clId="{FC3902BE-0F2B-4E9F-8706-55745C2AFF7B}" dt="2023-09-22T14:32:24.141" v="10140" actId="1076"/>
          <ac:picMkLst>
            <pc:docMk/>
            <pc:sldMk cId="3904113960" sldId="436"/>
            <ac:picMk id="3" creationId="{3D19BB27-6A35-B8E0-4049-A87FD12A3409}"/>
          </ac:picMkLst>
        </pc:picChg>
        <pc:picChg chg="add del mod">
          <ac:chgData name="Chandra, Annika SBOBNG-PTIY/TLK" userId="d178ef01-77a2-4822-85ec-9e6ac2da12d5" providerId="ADAL" clId="{FC3902BE-0F2B-4E9F-8706-55745C2AFF7B}" dt="2023-09-22T04:02:58.164" v="9157" actId="478"/>
          <ac:picMkLst>
            <pc:docMk/>
            <pc:sldMk cId="3904113960" sldId="436"/>
            <ac:picMk id="3" creationId="{B8ACE594-1733-A44D-96DA-28E9A961B28F}"/>
          </ac:picMkLst>
        </pc:picChg>
        <pc:picChg chg="add mod">
          <ac:chgData name="Chandra, Annika SBOBNG-PTIY/TLK" userId="d178ef01-77a2-4822-85ec-9e6ac2da12d5" providerId="ADAL" clId="{FC3902BE-0F2B-4E9F-8706-55745C2AFF7B}" dt="2023-09-22T14:32:55.744" v="10143" actId="1076"/>
          <ac:picMkLst>
            <pc:docMk/>
            <pc:sldMk cId="3904113960" sldId="436"/>
            <ac:picMk id="4" creationId="{5F61445C-70AC-85E7-CA11-2F5D60D506E3}"/>
          </ac:picMkLst>
        </pc:picChg>
        <pc:picChg chg="add del mod">
          <ac:chgData name="Chandra, Annika SBOBNG-PTIY/TLK" userId="d178ef01-77a2-4822-85ec-9e6ac2da12d5" providerId="ADAL" clId="{FC3902BE-0F2B-4E9F-8706-55745C2AFF7B}" dt="2023-09-15T14:35:54.807" v="7951" actId="478"/>
          <ac:picMkLst>
            <pc:docMk/>
            <pc:sldMk cId="3904113960" sldId="436"/>
            <ac:picMk id="4" creationId="{B425F4ED-94C5-21EA-232E-2CB02475E40A}"/>
          </ac:picMkLst>
        </pc:picChg>
        <pc:picChg chg="add mod">
          <ac:chgData name="Chandra, Annika SBOBNG-PTIY/TLK" userId="d178ef01-77a2-4822-85ec-9e6ac2da12d5" providerId="ADAL" clId="{FC3902BE-0F2B-4E9F-8706-55745C2AFF7B}" dt="2023-09-22T14:33:08.561" v="10145" actId="1076"/>
          <ac:picMkLst>
            <pc:docMk/>
            <pc:sldMk cId="3904113960" sldId="436"/>
            <ac:picMk id="5" creationId="{302E363C-F4D3-F0B6-8AFA-7BABEAF81061}"/>
          </ac:picMkLst>
        </pc:picChg>
        <pc:picChg chg="add del mod">
          <ac:chgData name="Chandra, Annika SBOBNG-PTIY/TLK" userId="d178ef01-77a2-4822-85ec-9e6ac2da12d5" providerId="ADAL" clId="{FC3902BE-0F2B-4E9F-8706-55745C2AFF7B}" dt="2023-09-15T14:36:24.331" v="7957" actId="478"/>
          <ac:picMkLst>
            <pc:docMk/>
            <pc:sldMk cId="3904113960" sldId="436"/>
            <ac:picMk id="5" creationId="{F77D45DF-6429-0186-88A9-57230E8F5470}"/>
          </ac:picMkLst>
        </pc:picChg>
        <pc:picChg chg="add del mod">
          <ac:chgData name="Chandra, Annika SBOBNG-PTIY/TLK" userId="d178ef01-77a2-4822-85ec-9e6ac2da12d5" providerId="ADAL" clId="{FC3902BE-0F2B-4E9F-8706-55745C2AFF7B}" dt="2023-09-15T14:36:25.737" v="7958" actId="478"/>
          <ac:picMkLst>
            <pc:docMk/>
            <pc:sldMk cId="3904113960" sldId="436"/>
            <ac:picMk id="6" creationId="{5C7644CE-B9F2-05CC-28E2-CC26F245FA5E}"/>
          </ac:picMkLst>
        </pc:picChg>
        <pc:picChg chg="add mod">
          <ac:chgData name="Chandra, Annika SBOBNG-PTIY/TLK" userId="d178ef01-77a2-4822-85ec-9e6ac2da12d5" providerId="ADAL" clId="{FC3902BE-0F2B-4E9F-8706-55745C2AFF7B}" dt="2023-09-22T14:33:28.936" v="10147" actId="1076"/>
          <ac:picMkLst>
            <pc:docMk/>
            <pc:sldMk cId="3904113960" sldId="436"/>
            <ac:picMk id="6" creationId="{8F914454-D341-A454-FFD6-C113479DD482}"/>
          </ac:picMkLst>
        </pc:picChg>
        <pc:picChg chg="add del mod">
          <ac:chgData name="Chandra, Annika SBOBNG-PTIY/TLK" userId="d178ef01-77a2-4822-85ec-9e6ac2da12d5" providerId="ADAL" clId="{FC3902BE-0F2B-4E9F-8706-55745C2AFF7B}" dt="2023-09-15T14:36:27.149" v="7959" actId="478"/>
          <ac:picMkLst>
            <pc:docMk/>
            <pc:sldMk cId="3904113960" sldId="436"/>
            <ac:picMk id="7" creationId="{513BE25A-5370-F1B2-D18C-C9AE8CD3A2D2}"/>
          </ac:picMkLst>
        </pc:picChg>
        <pc:picChg chg="add mod">
          <ac:chgData name="Chandra, Annika SBOBNG-PTIY/TLK" userId="d178ef01-77a2-4822-85ec-9e6ac2da12d5" providerId="ADAL" clId="{FC3902BE-0F2B-4E9F-8706-55745C2AFF7B}" dt="2023-09-22T14:33:43.252" v="10149" actId="1076"/>
          <ac:picMkLst>
            <pc:docMk/>
            <pc:sldMk cId="3904113960" sldId="436"/>
            <ac:picMk id="7" creationId="{8DEEC696-FBB6-59CE-B449-259F17D2113A}"/>
          </ac:picMkLst>
        </pc:picChg>
        <pc:picChg chg="add del mod">
          <ac:chgData name="Chandra, Annika SBOBNG-PTIY/TLK" userId="d178ef01-77a2-4822-85ec-9e6ac2da12d5" providerId="ADAL" clId="{FC3902BE-0F2B-4E9F-8706-55745C2AFF7B}" dt="2023-09-22T04:02:58.164" v="9157" actId="478"/>
          <ac:picMkLst>
            <pc:docMk/>
            <pc:sldMk cId="3904113960" sldId="436"/>
            <ac:picMk id="8" creationId="{1BF7AE9B-4009-42A7-BC62-E8B61216860F}"/>
          </ac:picMkLst>
        </pc:picChg>
        <pc:picChg chg="add del mod">
          <ac:chgData name="Chandra, Annika SBOBNG-PTIY/TLK" userId="d178ef01-77a2-4822-85ec-9e6ac2da12d5" providerId="ADAL" clId="{FC3902BE-0F2B-4E9F-8706-55745C2AFF7B}" dt="2023-09-22T04:02:58.164" v="9157" actId="478"/>
          <ac:picMkLst>
            <pc:docMk/>
            <pc:sldMk cId="3904113960" sldId="436"/>
            <ac:picMk id="9" creationId="{2B425446-FD06-A3DE-FFE7-848D3C1F4FFB}"/>
          </ac:picMkLst>
        </pc:picChg>
      </pc:sldChg>
      <pc:sldChg chg="addSp delSp modSp new mod ord">
        <pc:chgData name="Chandra, Annika SBOBNG-PTIY/TLK" userId="d178ef01-77a2-4822-85ec-9e6ac2da12d5" providerId="ADAL" clId="{FC3902BE-0F2B-4E9F-8706-55745C2AFF7B}" dt="2023-09-22T14:38:26.028" v="10176" actId="1076"/>
        <pc:sldMkLst>
          <pc:docMk/>
          <pc:sldMk cId="1518242041" sldId="437"/>
        </pc:sldMkLst>
        <pc:spChg chg="del">
          <ac:chgData name="Chandra, Annika SBOBNG-PTIY/TLK" userId="d178ef01-77a2-4822-85ec-9e6ac2da12d5" providerId="ADAL" clId="{FC3902BE-0F2B-4E9F-8706-55745C2AFF7B}" dt="2023-09-07T15:24:19.432" v="7181" actId="478"/>
          <ac:spMkLst>
            <pc:docMk/>
            <pc:sldMk cId="1518242041" sldId="437"/>
            <ac:spMk id="2" creationId="{7B19045D-CAB1-C4E6-4D78-B3F614288612}"/>
          </ac:spMkLst>
        </pc:spChg>
        <pc:spChg chg="del">
          <ac:chgData name="Chandra, Annika SBOBNG-PTIY/TLK" userId="d178ef01-77a2-4822-85ec-9e6ac2da12d5" providerId="ADAL" clId="{FC3902BE-0F2B-4E9F-8706-55745C2AFF7B}" dt="2023-09-07T15:24:23.219" v="7182" actId="478"/>
          <ac:spMkLst>
            <pc:docMk/>
            <pc:sldMk cId="1518242041" sldId="437"/>
            <ac:spMk id="3" creationId="{C0E26E89-7ADE-87B4-65B8-E211F63997CE}"/>
          </ac:spMkLst>
        </pc:spChg>
        <pc:picChg chg="add del mod">
          <ac:chgData name="Chandra, Annika SBOBNG-PTIY/TLK" userId="d178ef01-77a2-4822-85ec-9e6ac2da12d5" providerId="ADAL" clId="{FC3902BE-0F2B-4E9F-8706-55745C2AFF7B}" dt="2023-09-22T04:19:50.359" v="9958" actId="478"/>
          <ac:picMkLst>
            <pc:docMk/>
            <pc:sldMk cId="1518242041" sldId="437"/>
            <ac:picMk id="2" creationId="{48A555AA-7572-CC0A-7670-1B27DE2AF31B}"/>
          </ac:picMkLst>
        </pc:picChg>
        <pc:picChg chg="add mod">
          <ac:chgData name="Chandra, Annika SBOBNG-PTIY/TLK" userId="d178ef01-77a2-4822-85ec-9e6ac2da12d5" providerId="ADAL" clId="{FC3902BE-0F2B-4E9F-8706-55745C2AFF7B}" dt="2023-09-22T14:38:18.776" v="10175" actId="1076"/>
          <ac:picMkLst>
            <pc:docMk/>
            <pc:sldMk cId="1518242041" sldId="437"/>
            <ac:picMk id="2" creationId="{F15BB7DD-0919-D2F3-3996-E4239EF947FD}"/>
          </ac:picMkLst>
        </pc:picChg>
        <pc:picChg chg="add del mod">
          <ac:chgData name="Chandra, Annika SBOBNG-PTIY/TLK" userId="d178ef01-77a2-4822-85ec-9e6ac2da12d5" providerId="ADAL" clId="{FC3902BE-0F2B-4E9F-8706-55745C2AFF7B}" dt="2023-09-22T04:19:50.359" v="9958" actId="478"/>
          <ac:picMkLst>
            <pc:docMk/>
            <pc:sldMk cId="1518242041" sldId="437"/>
            <ac:picMk id="3" creationId="{1D36E982-C860-BBF5-7293-32307A8292AC}"/>
          </ac:picMkLst>
        </pc:picChg>
        <pc:picChg chg="add mod">
          <ac:chgData name="Chandra, Annika SBOBNG-PTIY/TLK" userId="d178ef01-77a2-4822-85ec-9e6ac2da12d5" providerId="ADAL" clId="{FC3902BE-0F2B-4E9F-8706-55745C2AFF7B}" dt="2023-09-22T14:38:16.997" v="10174" actId="1076"/>
          <ac:picMkLst>
            <pc:docMk/>
            <pc:sldMk cId="1518242041" sldId="437"/>
            <ac:picMk id="3" creationId="{EB07F5AF-F77E-9175-3F8B-B32C62B70DA4}"/>
          </ac:picMkLst>
        </pc:picChg>
        <pc:picChg chg="add mod">
          <ac:chgData name="Chandra, Annika SBOBNG-PTIY/TLK" userId="d178ef01-77a2-4822-85ec-9e6ac2da12d5" providerId="ADAL" clId="{FC3902BE-0F2B-4E9F-8706-55745C2AFF7B}" dt="2023-09-22T14:38:26.028" v="10176" actId="1076"/>
          <ac:picMkLst>
            <pc:docMk/>
            <pc:sldMk cId="1518242041" sldId="437"/>
            <ac:picMk id="4" creationId="{3B7E0939-5CDF-F560-81E8-1D61C65E5F6A}"/>
          </ac:picMkLst>
        </pc:picChg>
        <pc:picChg chg="add del mod">
          <ac:chgData name="Chandra, Annika SBOBNG-PTIY/TLK" userId="d178ef01-77a2-4822-85ec-9e6ac2da12d5" providerId="ADAL" clId="{FC3902BE-0F2B-4E9F-8706-55745C2AFF7B}" dt="2023-09-15T15:08:00.792" v="8578" actId="478"/>
          <ac:picMkLst>
            <pc:docMk/>
            <pc:sldMk cId="1518242041" sldId="437"/>
            <ac:picMk id="4" creationId="{C95C0453-B80E-C1B6-FCA9-349C0B5E64CA}"/>
          </ac:picMkLst>
        </pc:picChg>
        <pc:picChg chg="add del mod">
          <ac:chgData name="Chandra, Annika SBOBNG-PTIY/TLK" userId="d178ef01-77a2-4822-85ec-9e6ac2da12d5" providerId="ADAL" clId="{FC3902BE-0F2B-4E9F-8706-55745C2AFF7B}" dt="2023-09-15T15:08:02.486" v="8579" actId="478"/>
          <ac:picMkLst>
            <pc:docMk/>
            <pc:sldMk cId="1518242041" sldId="437"/>
            <ac:picMk id="5" creationId="{29318376-25D5-E7A2-1CBB-BFF2052339EB}"/>
          </ac:picMkLst>
        </pc:picChg>
        <pc:picChg chg="add del mod">
          <ac:chgData name="Chandra, Annika SBOBNG-PTIY/TLK" userId="d178ef01-77a2-4822-85ec-9e6ac2da12d5" providerId="ADAL" clId="{FC3902BE-0F2B-4E9F-8706-55745C2AFF7B}" dt="2023-09-22T04:19:50.359" v="9958" actId="478"/>
          <ac:picMkLst>
            <pc:docMk/>
            <pc:sldMk cId="1518242041" sldId="437"/>
            <ac:picMk id="6" creationId="{2C6384A6-0A36-FC4C-0883-67DBD6483D59}"/>
          </ac:picMkLst>
        </pc:picChg>
        <pc:picChg chg="add del mod">
          <ac:chgData name="Chandra, Annika SBOBNG-PTIY/TLK" userId="d178ef01-77a2-4822-85ec-9e6ac2da12d5" providerId="ADAL" clId="{FC3902BE-0F2B-4E9F-8706-55745C2AFF7B}" dt="2023-09-22T04:19:50.359" v="9958" actId="478"/>
          <ac:picMkLst>
            <pc:docMk/>
            <pc:sldMk cId="1518242041" sldId="437"/>
            <ac:picMk id="7" creationId="{72EF5B67-C653-CB69-8DEB-5E04ADCA773A}"/>
          </ac:picMkLst>
        </pc:picChg>
      </pc:sldChg>
      <pc:sldChg chg="addSp delSp modSp new mod">
        <pc:chgData name="Chandra, Annika SBOBNG-PTIY/TLK" userId="d178ef01-77a2-4822-85ec-9e6ac2da12d5" providerId="ADAL" clId="{FC3902BE-0F2B-4E9F-8706-55745C2AFF7B}" dt="2023-09-22T14:43:23.862" v="10223" actId="1076"/>
        <pc:sldMkLst>
          <pc:docMk/>
          <pc:sldMk cId="3951744478" sldId="438"/>
        </pc:sldMkLst>
        <pc:spChg chg="del">
          <ac:chgData name="Chandra, Annika SBOBNG-PTIY/TLK" userId="d178ef01-77a2-4822-85ec-9e6ac2da12d5" providerId="ADAL" clId="{FC3902BE-0F2B-4E9F-8706-55745C2AFF7B}" dt="2023-09-07T15:25:29.425" v="7192" actId="478"/>
          <ac:spMkLst>
            <pc:docMk/>
            <pc:sldMk cId="3951744478" sldId="438"/>
            <ac:spMk id="2" creationId="{670870A2-15C5-0207-3BAB-30936EA0A9A9}"/>
          </ac:spMkLst>
        </pc:spChg>
        <pc:spChg chg="del">
          <ac:chgData name="Chandra, Annika SBOBNG-PTIY/TLK" userId="d178ef01-77a2-4822-85ec-9e6ac2da12d5" providerId="ADAL" clId="{FC3902BE-0F2B-4E9F-8706-55745C2AFF7B}" dt="2023-09-07T15:25:32.117" v="7193" actId="478"/>
          <ac:spMkLst>
            <pc:docMk/>
            <pc:sldMk cId="3951744478" sldId="438"/>
            <ac:spMk id="3" creationId="{B4E90E21-C721-83E1-F9D4-55588EB65A23}"/>
          </ac:spMkLst>
        </pc:spChg>
        <pc:picChg chg="add del mod">
          <ac:chgData name="Chandra, Annika SBOBNG-PTIY/TLK" userId="d178ef01-77a2-4822-85ec-9e6ac2da12d5" providerId="ADAL" clId="{FC3902BE-0F2B-4E9F-8706-55745C2AFF7B}" dt="2023-09-22T04:19:54.153" v="9959" actId="478"/>
          <ac:picMkLst>
            <pc:docMk/>
            <pc:sldMk cId="3951744478" sldId="438"/>
            <ac:picMk id="2" creationId="{069DCA4D-A7C6-5E7A-1EBC-716986A79384}"/>
          </ac:picMkLst>
        </pc:picChg>
        <pc:picChg chg="add mod">
          <ac:chgData name="Chandra, Annika SBOBNG-PTIY/TLK" userId="d178ef01-77a2-4822-85ec-9e6ac2da12d5" providerId="ADAL" clId="{FC3902BE-0F2B-4E9F-8706-55745C2AFF7B}" dt="2023-09-22T14:42:55.787" v="10218" actId="1076"/>
          <ac:picMkLst>
            <pc:docMk/>
            <pc:sldMk cId="3951744478" sldId="438"/>
            <ac:picMk id="2" creationId="{1B2409A3-1355-FECB-816C-3D1E473CBEA6}"/>
          </ac:picMkLst>
        </pc:picChg>
        <pc:picChg chg="add mod">
          <ac:chgData name="Chandra, Annika SBOBNG-PTIY/TLK" userId="d178ef01-77a2-4822-85ec-9e6ac2da12d5" providerId="ADAL" clId="{FC3902BE-0F2B-4E9F-8706-55745C2AFF7B}" dt="2023-09-22T14:43:23.862" v="10223" actId="1076"/>
          <ac:picMkLst>
            <pc:docMk/>
            <pc:sldMk cId="3951744478" sldId="438"/>
            <ac:picMk id="3" creationId="{04176063-9B7A-0CCF-34C8-11D6C7387C45}"/>
          </ac:picMkLst>
        </pc:picChg>
        <pc:picChg chg="add del mod">
          <ac:chgData name="Chandra, Annika SBOBNG-PTIY/TLK" userId="d178ef01-77a2-4822-85ec-9e6ac2da12d5" providerId="ADAL" clId="{FC3902BE-0F2B-4E9F-8706-55745C2AFF7B}" dt="2023-09-15T15:10:11.055" v="8595" actId="478"/>
          <ac:picMkLst>
            <pc:docMk/>
            <pc:sldMk cId="3951744478" sldId="438"/>
            <ac:picMk id="4" creationId="{0F4191C8-249D-FAF4-579E-E1B5D7FC0043}"/>
          </ac:picMkLst>
        </pc:picChg>
        <pc:picChg chg="add mod">
          <ac:chgData name="Chandra, Annika SBOBNG-PTIY/TLK" userId="d178ef01-77a2-4822-85ec-9e6ac2da12d5" providerId="ADAL" clId="{FC3902BE-0F2B-4E9F-8706-55745C2AFF7B}" dt="2023-09-22T14:43:21.540" v="10222" actId="1076"/>
          <ac:picMkLst>
            <pc:docMk/>
            <pc:sldMk cId="3951744478" sldId="438"/>
            <ac:picMk id="4" creationId="{A8B944C0-8955-3FAE-ADD8-A0399C5181F7}"/>
          </ac:picMkLst>
        </pc:picChg>
        <pc:picChg chg="add del mod">
          <ac:chgData name="Chandra, Annika SBOBNG-PTIY/TLK" userId="d178ef01-77a2-4822-85ec-9e6ac2da12d5" providerId="ADAL" clId="{FC3902BE-0F2B-4E9F-8706-55745C2AFF7B}" dt="2023-09-15T15:10:12.477" v="8597" actId="478"/>
          <ac:picMkLst>
            <pc:docMk/>
            <pc:sldMk cId="3951744478" sldId="438"/>
            <ac:picMk id="5" creationId="{69C0E994-ECED-4C01-EC77-F20ED3554DE9}"/>
          </ac:picMkLst>
        </pc:picChg>
        <pc:picChg chg="add del mod">
          <ac:chgData name="Chandra, Annika SBOBNG-PTIY/TLK" userId="d178ef01-77a2-4822-85ec-9e6ac2da12d5" providerId="ADAL" clId="{FC3902BE-0F2B-4E9F-8706-55745C2AFF7B}" dt="2023-09-15T15:10:13.862" v="8598" actId="478"/>
          <ac:picMkLst>
            <pc:docMk/>
            <pc:sldMk cId="3951744478" sldId="438"/>
            <ac:picMk id="6" creationId="{6F4E573E-9D54-1A54-9DC5-8BF3A0EC1CA3}"/>
          </ac:picMkLst>
        </pc:picChg>
        <pc:picChg chg="add del mod">
          <ac:chgData name="Chandra, Annika SBOBNG-PTIY/TLK" userId="d178ef01-77a2-4822-85ec-9e6ac2da12d5" providerId="ADAL" clId="{FC3902BE-0F2B-4E9F-8706-55745C2AFF7B}" dt="2023-09-15T15:10:15.305" v="8599" actId="478"/>
          <ac:picMkLst>
            <pc:docMk/>
            <pc:sldMk cId="3951744478" sldId="438"/>
            <ac:picMk id="7" creationId="{0D87FA41-0B5D-BED0-84BA-40D80BA5FD93}"/>
          </ac:picMkLst>
        </pc:picChg>
      </pc:sldChg>
      <pc:sldChg chg="addSp delSp modSp add mod">
        <pc:chgData name="Chandra, Annika SBOBNG-PTIY/TLK" userId="d178ef01-77a2-4822-85ec-9e6ac2da12d5" providerId="ADAL" clId="{FC3902BE-0F2B-4E9F-8706-55745C2AFF7B}" dt="2023-09-22T14:45:32.566" v="10239" actId="1076"/>
        <pc:sldMkLst>
          <pc:docMk/>
          <pc:sldMk cId="3190750444" sldId="439"/>
        </pc:sldMkLst>
        <pc:picChg chg="add del mod">
          <ac:chgData name="Chandra, Annika SBOBNG-PTIY/TLK" userId="d178ef01-77a2-4822-85ec-9e6ac2da12d5" providerId="ADAL" clId="{FC3902BE-0F2B-4E9F-8706-55745C2AFF7B}" dt="2023-09-15T15:11:03.273" v="8604" actId="478"/>
          <ac:picMkLst>
            <pc:docMk/>
            <pc:sldMk cId="3190750444" sldId="439"/>
            <ac:picMk id="2" creationId="{6D05A592-CAA1-B37A-AAB6-569232383300}"/>
          </ac:picMkLst>
        </pc:picChg>
        <pc:picChg chg="add mod">
          <ac:chgData name="Chandra, Annika SBOBNG-PTIY/TLK" userId="d178ef01-77a2-4822-85ec-9e6ac2da12d5" providerId="ADAL" clId="{FC3902BE-0F2B-4E9F-8706-55745C2AFF7B}" dt="2023-09-22T14:44:45.344" v="10233" actId="1076"/>
          <ac:picMkLst>
            <pc:docMk/>
            <pc:sldMk cId="3190750444" sldId="439"/>
            <ac:picMk id="2" creationId="{CD594B33-15A2-D370-9B2B-3DA679097194}"/>
          </ac:picMkLst>
        </pc:picChg>
        <pc:picChg chg="add del mod">
          <ac:chgData name="Chandra, Annika SBOBNG-PTIY/TLK" userId="d178ef01-77a2-4822-85ec-9e6ac2da12d5" providerId="ADAL" clId="{FC3902BE-0F2B-4E9F-8706-55745C2AFF7B}" dt="2023-09-15T15:11:03.273" v="8604" actId="478"/>
          <ac:picMkLst>
            <pc:docMk/>
            <pc:sldMk cId="3190750444" sldId="439"/>
            <ac:picMk id="3" creationId="{3C074895-B8C3-80FD-3CCF-7AB860092768}"/>
          </ac:picMkLst>
        </pc:picChg>
        <pc:picChg chg="add mod">
          <ac:chgData name="Chandra, Annika SBOBNG-PTIY/TLK" userId="d178ef01-77a2-4822-85ec-9e6ac2da12d5" providerId="ADAL" clId="{FC3902BE-0F2B-4E9F-8706-55745C2AFF7B}" dt="2023-09-22T14:44:40.643" v="10232" actId="1076"/>
          <ac:picMkLst>
            <pc:docMk/>
            <pc:sldMk cId="3190750444" sldId="439"/>
            <ac:picMk id="3" creationId="{8018FA29-2B0F-19B0-8C89-358569460992}"/>
          </ac:picMkLst>
        </pc:picChg>
        <pc:picChg chg="add del mod">
          <ac:chgData name="Chandra, Annika SBOBNG-PTIY/TLK" userId="d178ef01-77a2-4822-85ec-9e6ac2da12d5" providerId="ADAL" clId="{FC3902BE-0F2B-4E9F-8706-55745C2AFF7B}" dt="2023-09-15T15:11:03.273" v="8604" actId="478"/>
          <ac:picMkLst>
            <pc:docMk/>
            <pc:sldMk cId="3190750444" sldId="439"/>
            <ac:picMk id="4" creationId="{2F0E1943-C6B6-22F4-1607-783FBE92A82B}"/>
          </ac:picMkLst>
        </pc:picChg>
        <pc:picChg chg="add mod">
          <ac:chgData name="Chandra, Annika SBOBNG-PTIY/TLK" userId="d178ef01-77a2-4822-85ec-9e6ac2da12d5" providerId="ADAL" clId="{FC3902BE-0F2B-4E9F-8706-55745C2AFF7B}" dt="2023-09-22T14:45:01.530" v="10236" actId="14100"/>
          <ac:picMkLst>
            <pc:docMk/>
            <pc:sldMk cId="3190750444" sldId="439"/>
            <ac:picMk id="4" creationId="{E496D612-58B5-96F2-B8E6-462D86354F3D}"/>
          </ac:picMkLst>
        </pc:picChg>
        <pc:picChg chg="add mod">
          <ac:chgData name="Chandra, Annika SBOBNG-PTIY/TLK" userId="d178ef01-77a2-4822-85ec-9e6ac2da12d5" providerId="ADAL" clId="{FC3902BE-0F2B-4E9F-8706-55745C2AFF7B}" dt="2023-09-22T14:45:32.566" v="10239" actId="1076"/>
          <ac:picMkLst>
            <pc:docMk/>
            <pc:sldMk cId="3190750444" sldId="439"/>
            <ac:picMk id="5" creationId="{2293E38E-0569-B897-E4F9-5B2CCCEF4C8D}"/>
          </ac:picMkLst>
        </pc:picChg>
        <pc:picChg chg="add del mod">
          <ac:chgData name="Chandra, Annika SBOBNG-PTIY/TLK" userId="d178ef01-77a2-4822-85ec-9e6ac2da12d5" providerId="ADAL" clId="{FC3902BE-0F2B-4E9F-8706-55745C2AFF7B}" dt="2023-09-15T15:11:03.273" v="8604" actId="478"/>
          <ac:picMkLst>
            <pc:docMk/>
            <pc:sldMk cId="3190750444" sldId="439"/>
            <ac:picMk id="5" creationId="{7F46367F-DFEF-A411-1911-08EC272FC032}"/>
          </ac:picMkLst>
        </pc:picChg>
        <pc:picChg chg="add del mod">
          <ac:chgData name="Chandra, Annika SBOBNG-PTIY/TLK" userId="d178ef01-77a2-4822-85ec-9e6ac2da12d5" providerId="ADAL" clId="{FC3902BE-0F2B-4E9F-8706-55745C2AFF7B}" dt="2023-09-22T04:19:58.821" v="9961" actId="478"/>
          <ac:picMkLst>
            <pc:docMk/>
            <pc:sldMk cId="3190750444" sldId="439"/>
            <ac:picMk id="6" creationId="{F663E367-6500-3394-7D77-63E6C478793F}"/>
          </ac:picMkLst>
        </pc:picChg>
        <pc:picChg chg="add del mod">
          <ac:chgData name="Chandra, Annika SBOBNG-PTIY/TLK" userId="d178ef01-77a2-4822-85ec-9e6ac2da12d5" providerId="ADAL" clId="{FC3902BE-0F2B-4E9F-8706-55745C2AFF7B}" dt="2023-09-22T04:19:58.821" v="9961" actId="478"/>
          <ac:picMkLst>
            <pc:docMk/>
            <pc:sldMk cId="3190750444" sldId="439"/>
            <ac:picMk id="7" creationId="{359AB8A3-AE67-8603-1C3C-1BDDC0A375DC}"/>
          </ac:picMkLst>
        </pc:picChg>
        <pc:picChg chg="add del mod">
          <ac:chgData name="Chandra, Annika SBOBNG-PTIY/TLK" userId="d178ef01-77a2-4822-85ec-9e6ac2da12d5" providerId="ADAL" clId="{FC3902BE-0F2B-4E9F-8706-55745C2AFF7B}" dt="2023-09-22T04:19:58.821" v="9961" actId="478"/>
          <ac:picMkLst>
            <pc:docMk/>
            <pc:sldMk cId="3190750444" sldId="439"/>
            <ac:picMk id="8" creationId="{969334B0-287C-7698-39BA-F5941CE42D35}"/>
          </ac:picMkLst>
        </pc:picChg>
        <pc:picChg chg="add del mod">
          <ac:chgData name="Chandra, Annika SBOBNG-PTIY/TLK" userId="d178ef01-77a2-4822-85ec-9e6ac2da12d5" providerId="ADAL" clId="{FC3902BE-0F2B-4E9F-8706-55745C2AFF7B}" dt="2023-09-22T04:19:58.821" v="9961" actId="478"/>
          <ac:picMkLst>
            <pc:docMk/>
            <pc:sldMk cId="3190750444" sldId="439"/>
            <ac:picMk id="9" creationId="{9B75A8AB-DBF3-A9CA-74D0-38CF256C667B}"/>
          </ac:picMkLst>
        </pc:picChg>
      </pc:sldChg>
      <pc:sldChg chg="addSp delSp modSp add del mod">
        <pc:chgData name="Chandra, Annika SBOBNG-PTIY/TLK" userId="d178ef01-77a2-4822-85ec-9e6ac2da12d5" providerId="ADAL" clId="{FC3902BE-0F2B-4E9F-8706-55745C2AFF7B}" dt="2023-09-15T15:18:52.798" v="8806" actId="2696"/>
        <pc:sldMkLst>
          <pc:docMk/>
          <pc:sldMk cId="864700009" sldId="440"/>
        </pc:sldMkLst>
        <pc:picChg chg="add mod">
          <ac:chgData name="Chandra, Annika SBOBNG-PTIY/TLK" userId="d178ef01-77a2-4822-85ec-9e6ac2da12d5" providerId="ADAL" clId="{FC3902BE-0F2B-4E9F-8706-55745C2AFF7B}" dt="2023-09-07T15:56:14.652" v="7265" actId="1076"/>
          <ac:picMkLst>
            <pc:docMk/>
            <pc:sldMk cId="864700009" sldId="440"/>
            <ac:picMk id="2" creationId="{1569DE6B-F4BA-867B-9CE7-7FC3D5EB724F}"/>
          </ac:picMkLst>
        </pc:picChg>
        <pc:picChg chg="add mod">
          <ac:chgData name="Chandra, Annika SBOBNG-PTIY/TLK" userId="d178ef01-77a2-4822-85ec-9e6ac2da12d5" providerId="ADAL" clId="{FC3902BE-0F2B-4E9F-8706-55745C2AFF7B}" dt="2023-09-07T15:56:27.874" v="7268" actId="14100"/>
          <ac:picMkLst>
            <pc:docMk/>
            <pc:sldMk cId="864700009" sldId="440"/>
            <ac:picMk id="3" creationId="{186A99B3-2206-22EE-94DC-E4DEC0D3F47C}"/>
          </ac:picMkLst>
        </pc:picChg>
        <pc:picChg chg="add del mod">
          <ac:chgData name="Chandra, Annika SBOBNG-PTIY/TLK" userId="d178ef01-77a2-4822-85ec-9e6ac2da12d5" providerId="ADAL" clId="{FC3902BE-0F2B-4E9F-8706-55745C2AFF7B}" dt="2023-09-07T15:55:59.681" v="7261" actId="478"/>
          <ac:picMkLst>
            <pc:docMk/>
            <pc:sldMk cId="864700009" sldId="440"/>
            <ac:picMk id="4" creationId="{FED1F566-3C0B-6B30-38EF-4092B84F1843}"/>
          </ac:picMkLst>
        </pc:picChg>
      </pc:sldChg>
      <pc:sldChg chg="addSp modSp add del mod">
        <pc:chgData name="Chandra, Annika SBOBNG-PTIY/TLK" userId="d178ef01-77a2-4822-85ec-9e6ac2da12d5" providerId="ADAL" clId="{FC3902BE-0F2B-4E9F-8706-55745C2AFF7B}" dt="2023-09-15T15:18:52.798" v="8806" actId="2696"/>
        <pc:sldMkLst>
          <pc:docMk/>
          <pc:sldMk cId="3212956651" sldId="441"/>
        </pc:sldMkLst>
        <pc:picChg chg="add mod">
          <ac:chgData name="Chandra, Annika SBOBNG-PTIY/TLK" userId="d178ef01-77a2-4822-85ec-9e6ac2da12d5" providerId="ADAL" clId="{FC3902BE-0F2B-4E9F-8706-55745C2AFF7B}" dt="2023-09-07T15:53:42.507" v="7236" actId="1076"/>
          <ac:picMkLst>
            <pc:docMk/>
            <pc:sldMk cId="3212956651" sldId="441"/>
            <ac:picMk id="2" creationId="{172E9D38-E044-ECEC-71FF-0B6D0EA4694E}"/>
          </ac:picMkLst>
        </pc:picChg>
        <pc:picChg chg="add mod">
          <ac:chgData name="Chandra, Annika SBOBNG-PTIY/TLK" userId="d178ef01-77a2-4822-85ec-9e6ac2da12d5" providerId="ADAL" clId="{FC3902BE-0F2B-4E9F-8706-55745C2AFF7B}" dt="2023-09-07T15:53:35.003" v="7235" actId="1076"/>
          <ac:picMkLst>
            <pc:docMk/>
            <pc:sldMk cId="3212956651" sldId="441"/>
            <ac:picMk id="3" creationId="{5EACAF05-2108-F407-F409-DE3789D14957}"/>
          </ac:picMkLst>
        </pc:picChg>
        <pc:picChg chg="add mod">
          <ac:chgData name="Chandra, Annika SBOBNG-PTIY/TLK" userId="d178ef01-77a2-4822-85ec-9e6ac2da12d5" providerId="ADAL" clId="{FC3902BE-0F2B-4E9F-8706-55745C2AFF7B}" dt="2023-09-07T15:54:07.141" v="7240" actId="14100"/>
          <ac:picMkLst>
            <pc:docMk/>
            <pc:sldMk cId="3212956651" sldId="441"/>
            <ac:picMk id="4" creationId="{7F34080B-E310-D83E-BA73-40ADE86622DF}"/>
          </ac:picMkLst>
        </pc:picChg>
        <pc:picChg chg="add mod">
          <ac:chgData name="Chandra, Annika SBOBNG-PTIY/TLK" userId="d178ef01-77a2-4822-85ec-9e6ac2da12d5" providerId="ADAL" clId="{FC3902BE-0F2B-4E9F-8706-55745C2AFF7B}" dt="2023-09-07T15:54:22.518" v="7243" actId="1076"/>
          <ac:picMkLst>
            <pc:docMk/>
            <pc:sldMk cId="3212956651" sldId="441"/>
            <ac:picMk id="5" creationId="{6594D3BC-8816-7F79-9F9A-3694FAFD9ED2}"/>
          </ac:picMkLst>
        </pc:picChg>
      </pc:sldChg>
      <pc:sldChg chg="addSp modSp add del mod">
        <pc:chgData name="Chandra, Annika SBOBNG-PTIY/TLK" userId="d178ef01-77a2-4822-85ec-9e6ac2da12d5" providerId="ADAL" clId="{FC3902BE-0F2B-4E9F-8706-55745C2AFF7B}" dt="2023-09-15T15:18:52.798" v="8806" actId="2696"/>
        <pc:sldMkLst>
          <pc:docMk/>
          <pc:sldMk cId="1072041997" sldId="442"/>
        </pc:sldMkLst>
        <pc:picChg chg="add mod">
          <ac:chgData name="Chandra, Annika SBOBNG-PTIY/TLK" userId="d178ef01-77a2-4822-85ec-9e6ac2da12d5" providerId="ADAL" clId="{FC3902BE-0F2B-4E9F-8706-55745C2AFF7B}" dt="2023-09-07T15:56:41.232" v="7271" actId="14100"/>
          <ac:picMkLst>
            <pc:docMk/>
            <pc:sldMk cId="1072041997" sldId="442"/>
            <ac:picMk id="2" creationId="{9F12B94E-DFEC-A668-6A34-C46758DD93FF}"/>
          </ac:picMkLst>
        </pc:picChg>
      </pc:sldChg>
      <pc:sldChg chg="modSp add mod ord">
        <pc:chgData name="Chandra, Annika SBOBNG-PTIY/TLK" userId="d178ef01-77a2-4822-85ec-9e6ac2da12d5" providerId="ADAL" clId="{FC3902BE-0F2B-4E9F-8706-55745C2AFF7B}" dt="2023-09-22T03:56:57.542" v="8820" actId="20577"/>
        <pc:sldMkLst>
          <pc:docMk/>
          <pc:sldMk cId="674613128" sldId="443"/>
        </pc:sldMkLst>
        <pc:spChg chg="mod">
          <ac:chgData name="Chandra, Annika SBOBNG-PTIY/TLK" userId="d178ef01-77a2-4822-85ec-9e6ac2da12d5" providerId="ADAL" clId="{FC3902BE-0F2B-4E9F-8706-55745C2AFF7B}" dt="2023-09-22T03:56:57.542" v="8820" actId="20577"/>
          <ac:spMkLst>
            <pc:docMk/>
            <pc:sldMk cId="674613128" sldId="443"/>
            <ac:spMk id="3" creationId="{F18E61D8-31A3-2D45-8E25-CBE846E26E1C}"/>
          </ac:spMkLst>
        </pc:spChg>
      </pc:sldChg>
      <pc:sldChg chg="modSp add del mod ord">
        <pc:chgData name="Chandra, Annika SBOBNG-PTIY/TLK" userId="d178ef01-77a2-4822-85ec-9e6ac2da12d5" providerId="ADAL" clId="{FC3902BE-0F2B-4E9F-8706-55745C2AFF7B}" dt="2023-09-15T15:18:52.798" v="8806" actId="2696"/>
        <pc:sldMkLst>
          <pc:docMk/>
          <pc:sldMk cId="3543120365" sldId="444"/>
        </pc:sldMkLst>
        <pc:spChg chg="mod">
          <ac:chgData name="Chandra, Annika SBOBNG-PTIY/TLK" userId="d178ef01-77a2-4822-85ec-9e6ac2da12d5" providerId="ADAL" clId="{FC3902BE-0F2B-4E9F-8706-55745C2AFF7B}" dt="2023-09-15T11:07:11.384" v="7800" actId="20577"/>
          <ac:spMkLst>
            <pc:docMk/>
            <pc:sldMk cId="3543120365" sldId="444"/>
            <ac:spMk id="2" creationId="{18FD7EBD-E46F-7AFD-CAEE-69600C9B32AB}"/>
          </ac:spMkLst>
        </pc:spChg>
      </pc:sldChg>
      <pc:sldChg chg="addSp delSp modSp new del mod">
        <pc:chgData name="Chandra, Annika SBOBNG-PTIY/TLK" userId="d178ef01-77a2-4822-85ec-9e6ac2da12d5" providerId="ADAL" clId="{FC3902BE-0F2B-4E9F-8706-55745C2AFF7B}" dt="2023-09-15T15:18:52.798" v="8806" actId="2696"/>
        <pc:sldMkLst>
          <pc:docMk/>
          <pc:sldMk cId="1300222162" sldId="445"/>
        </pc:sldMkLst>
        <pc:spChg chg="del">
          <ac:chgData name="Chandra, Annika SBOBNG-PTIY/TLK" userId="d178ef01-77a2-4822-85ec-9e6ac2da12d5" providerId="ADAL" clId="{FC3902BE-0F2B-4E9F-8706-55745C2AFF7B}" dt="2023-09-09T05:10:10.211" v="7697" actId="478"/>
          <ac:spMkLst>
            <pc:docMk/>
            <pc:sldMk cId="1300222162" sldId="445"/>
            <ac:spMk id="2" creationId="{98568BB1-D032-7E9E-9DCC-9C4A1244BFB7}"/>
          </ac:spMkLst>
        </pc:spChg>
        <pc:spChg chg="del">
          <ac:chgData name="Chandra, Annika SBOBNG-PTIY/TLK" userId="d178ef01-77a2-4822-85ec-9e6ac2da12d5" providerId="ADAL" clId="{FC3902BE-0F2B-4E9F-8706-55745C2AFF7B}" dt="2023-09-09T05:10:12.519" v="7698" actId="478"/>
          <ac:spMkLst>
            <pc:docMk/>
            <pc:sldMk cId="1300222162" sldId="445"/>
            <ac:spMk id="3" creationId="{C2634471-B6F7-5AE1-61C5-BDE334F0FD00}"/>
          </ac:spMkLst>
        </pc:spChg>
        <pc:picChg chg="add mod">
          <ac:chgData name="Chandra, Annika SBOBNG-PTIY/TLK" userId="d178ef01-77a2-4822-85ec-9e6ac2da12d5" providerId="ADAL" clId="{FC3902BE-0F2B-4E9F-8706-55745C2AFF7B}" dt="2023-09-09T05:12:01.193" v="7703" actId="1076"/>
          <ac:picMkLst>
            <pc:docMk/>
            <pc:sldMk cId="1300222162" sldId="445"/>
            <ac:picMk id="4" creationId="{EA1754C8-6F1A-F4A7-B6D8-CB79D5FA5114}"/>
          </ac:picMkLst>
        </pc:picChg>
        <pc:picChg chg="add mod">
          <ac:chgData name="Chandra, Annika SBOBNG-PTIY/TLK" userId="d178ef01-77a2-4822-85ec-9e6ac2da12d5" providerId="ADAL" clId="{FC3902BE-0F2B-4E9F-8706-55745C2AFF7B}" dt="2023-09-09T05:12:15.855" v="7705" actId="1076"/>
          <ac:picMkLst>
            <pc:docMk/>
            <pc:sldMk cId="1300222162" sldId="445"/>
            <ac:picMk id="5" creationId="{B8A4B4A1-E95F-8426-45A1-4658BD676D75}"/>
          </ac:picMkLst>
        </pc:picChg>
      </pc:sldChg>
      <pc:sldChg chg="addSp modSp add del mod">
        <pc:chgData name="Chandra, Annika SBOBNG-PTIY/TLK" userId="d178ef01-77a2-4822-85ec-9e6ac2da12d5" providerId="ADAL" clId="{FC3902BE-0F2B-4E9F-8706-55745C2AFF7B}" dt="2023-09-15T15:18:52.798" v="8806" actId="2696"/>
        <pc:sldMkLst>
          <pc:docMk/>
          <pc:sldMk cId="2503027068" sldId="446"/>
        </pc:sldMkLst>
        <pc:picChg chg="add mod">
          <ac:chgData name="Chandra, Annika SBOBNG-PTIY/TLK" userId="d178ef01-77a2-4822-85ec-9e6ac2da12d5" providerId="ADAL" clId="{FC3902BE-0F2B-4E9F-8706-55745C2AFF7B}" dt="2023-09-09T05:14:17.112" v="7721" actId="1076"/>
          <ac:picMkLst>
            <pc:docMk/>
            <pc:sldMk cId="2503027068" sldId="446"/>
            <ac:picMk id="2" creationId="{552EF523-E194-CA3D-8FFD-9FA38AB31460}"/>
          </ac:picMkLst>
        </pc:picChg>
      </pc:sldChg>
      <pc:sldChg chg="addSp modSp add del mod">
        <pc:chgData name="Chandra, Annika SBOBNG-PTIY/TLK" userId="d178ef01-77a2-4822-85ec-9e6ac2da12d5" providerId="ADAL" clId="{FC3902BE-0F2B-4E9F-8706-55745C2AFF7B}" dt="2023-09-15T15:18:52.798" v="8806" actId="2696"/>
        <pc:sldMkLst>
          <pc:docMk/>
          <pc:sldMk cId="4076049223" sldId="447"/>
        </pc:sldMkLst>
        <pc:picChg chg="add mod">
          <ac:chgData name="Chandra, Annika SBOBNG-PTIY/TLK" userId="d178ef01-77a2-4822-85ec-9e6ac2da12d5" providerId="ADAL" clId="{FC3902BE-0F2B-4E9F-8706-55745C2AFF7B}" dt="2023-09-09T05:13:22.164" v="7711" actId="1076"/>
          <ac:picMkLst>
            <pc:docMk/>
            <pc:sldMk cId="4076049223" sldId="447"/>
            <ac:picMk id="2" creationId="{6AE2B6BD-485E-7C0B-870F-7ADB1D466FC2}"/>
          </ac:picMkLst>
        </pc:picChg>
        <pc:picChg chg="add mod">
          <ac:chgData name="Chandra, Annika SBOBNG-PTIY/TLK" userId="d178ef01-77a2-4822-85ec-9e6ac2da12d5" providerId="ADAL" clId="{FC3902BE-0F2B-4E9F-8706-55745C2AFF7B}" dt="2023-09-09T05:13:36.119" v="7713" actId="1076"/>
          <ac:picMkLst>
            <pc:docMk/>
            <pc:sldMk cId="4076049223" sldId="447"/>
            <ac:picMk id="3" creationId="{D55379CF-C3F1-091B-1B1D-BE2D8A95DE68}"/>
          </ac:picMkLst>
        </pc:picChg>
      </pc:sldChg>
      <pc:sldChg chg="addSp modSp add del mod">
        <pc:chgData name="Chandra, Annika SBOBNG-PTIY/TLK" userId="d178ef01-77a2-4822-85ec-9e6ac2da12d5" providerId="ADAL" clId="{FC3902BE-0F2B-4E9F-8706-55745C2AFF7B}" dt="2023-09-15T15:18:52.798" v="8806" actId="2696"/>
        <pc:sldMkLst>
          <pc:docMk/>
          <pc:sldMk cId="2598619935" sldId="448"/>
        </pc:sldMkLst>
        <pc:picChg chg="add mod">
          <ac:chgData name="Chandra, Annika SBOBNG-PTIY/TLK" userId="d178ef01-77a2-4822-85ec-9e6ac2da12d5" providerId="ADAL" clId="{FC3902BE-0F2B-4E9F-8706-55745C2AFF7B}" dt="2023-09-09T05:12:38.102" v="7709" actId="1076"/>
          <ac:picMkLst>
            <pc:docMk/>
            <pc:sldMk cId="2598619935" sldId="448"/>
            <ac:picMk id="2" creationId="{B919FCA3-8628-595D-4B9A-F4289F0F01A2}"/>
          </ac:picMkLst>
        </pc:picChg>
      </pc:sldChg>
      <pc:sldChg chg="add del">
        <pc:chgData name="Chandra, Annika SBOBNG-PTIY/TLK" userId="d178ef01-77a2-4822-85ec-9e6ac2da12d5" providerId="ADAL" clId="{FC3902BE-0F2B-4E9F-8706-55745C2AFF7B}" dt="2023-09-09T05:15:38.879" v="7730" actId="2696"/>
        <pc:sldMkLst>
          <pc:docMk/>
          <pc:sldMk cId="2918646706" sldId="449"/>
        </pc:sldMkLst>
      </pc:sldChg>
      <pc:sldChg chg="add del">
        <pc:chgData name="Chandra, Annika SBOBNG-PTIY/TLK" userId="d178ef01-77a2-4822-85ec-9e6ac2da12d5" providerId="ADAL" clId="{FC3902BE-0F2B-4E9F-8706-55745C2AFF7B}" dt="2023-09-09T05:15:38.879" v="7730" actId="2696"/>
        <pc:sldMkLst>
          <pc:docMk/>
          <pc:sldMk cId="490244532" sldId="450"/>
        </pc:sldMkLst>
      </pc:sldChg>
      <pc:sldChg chg="addSp modSp add del mod">
        <pc:chgData name="Chandra, Annika SBOBNG-PTIY/TLK" userId="d178ef01-77a2-4822-85ec-9e6ac2da12d5" providerId="ADAL" clId="{FC3902BE-0F2B-4E9F-8706-55745C2AFF7B}" dt="2023-09-15T15:18:52.798" v="8806" actId="2696"/>
        <pc:sldMkLst>
          <pc:docMk/>
          <pc:sldMk cId="497683847" sldId="451"/>
        </pc:sldMkLst>
        <pc:picChg chg="add mod">
          <ac:chgData name="Chandra, Annika SBOBNG-PTIY/TLK" userId="d178ef01-77a2-4822-85ec-9e6ac2da12d5" providerId="ADAL" clId="{FC3902BE-0F2B-4E9F-8706-55745C2AFF7B}" dt="2023-09-09T05:15:03.580" v="7727" actId="1076"/>
          <ac:picMkLst>
            <pc:docMk/>
            <pc:sldMk cId="497683847" sldId="451"/>
            <ac:picMk id="2" creationId="{7AD955ED-E535-3820-6FB7-BEDEA9BB4A44}"/>
          </ac:picMkLst>
        </pc:picChg>
        <pc:picChg chg="add mod">
          <ac:chgData name="Chandra, Annika SBOBNG-PTIY/TLK" userId="d178ef01-77a2-4822-85ec-9e6ac2da12d5" providerId="ADAL" clId="{FC3902BE-0F2B-4E9F-8706-55745C2AFF7B}" dt="2023-09-09T05:15:28.016" v="7729" actId="1076"/>
          <ac:picMkLst>
            <pc:docMk/>
            <pc:sldMk cId="497683847" sldId="451"/>
            <ac:picMk id="3" creationId="{7DDEF0EF-A66C-E2D0-5E65-E3F8610E2EF2}"/>
          </ac:picMkLst>
        </pc:picChg>
      </pc:sldChg>
      <pc:sldChg chg="addSp modSp add del mod">
        <pc:chgData name="Chandra, Annika SBOBNG-PTIY/TLK" userId="d178ef01-77a2-4822-85ec-9e6ac2da12d5" providerId="ADAL" clId="{FC3902BE-0F2B-4E9F-8706-55745C2AFF7B}" dt="2023-09-15T15:18:52.798" v="8806" actId="2696"/>
        <pc:sldMkLst>
          <pc:docMk/>
          <pc:sldMk cId="4104156131" sldId="452"/>
        </pc:sldMkLst>
        <pc:picChg chg="add mod">
          <ac:chgData name="Chandra, Annika SBOBNG-PTIY/TLK" userId="d178ef01-77a2-4822-85ec-9e6ac2da12d5" providerId="ADAL" clId="{FC3902BE-0F2B-4E9F-8706-55745C2AFF7B}" dt="2023-09-09T05:14:33.342" v="7723" actId="1076"/>
          <ac:picMkLst>
            <pc:docMk/>
            <pc:sldMk cId="4104156131" sldId="452"/>
            <ac:picMk id="2" creationId="{F9816EDF-60CB-907E-F962-A3C432C0A89E}"/>
          </ac:picMkLst>
        </pc:picChg>
        <pc:picChg chg="add mod">
          <ac:chgData name="Chandra, Annika SBOBNG-PTIY/TLK" userId="d178ef01-77a2-4822-85ec-9e6ac2da12d5" providerId="ADAL" clId="{FC3902BE-0F2B-4E9F-8706-55745C2AFF7B}" dt="2023-09-09T05:14:44.260" v="7725" actId="1076"/>
          <ac:picMkLst>
            <pc:docMk/>
            <pc:sldMk cId="4104156131" sldId="452"/>
            <ac:picMk id="3" creationId="{9357C7BE-BFFA-0853-80A3-B6A580272FCF}"/>
          </ac:picMkLst>
        </pc:picChg>
      </pc:sldChg>
      <pc:sldChg chg="addSp delSp modSp new del mod">
        <pc:chgData name="Chandra, Annika SBOBNG-PTIY/TLK" userId="d178ef01-77a2-4822-85ec-9e6ac2da12d5" providerId="ADAL" clId="{FC3902BE-0F2B-4E9F-8706-55745C2AFF7B}" dt="2023-09-22T14:34:08.362" v="10150" actId="2696"/>
        <pc:sldMkLst>
          <pc:docMk/>
          <pc:sldMk cId="2723142561" sldId="453"/>
        </pc:sldMkLst>
        <pc:spChg chg="del">
          <ac:chgData name="Chandra, Annika SBOBNG-PTIY/TLK" userId="d178ef01-77a2-4822-85ec-9e6ac2da12d5" providerId="ADAL" clId="{FC3902BE-0F2B-4E9F-8706-55745C2AFF7B}" dt="2023-09-15T14:38:03.745" v="7976" actId="478"/>
          <ac:spMkLst>
            <pc:docMk/>
            <pc:sldMk cId="2723142561" sldId="453"/>
            <ac:spMk id="2" creationId="{7903A6B5-4A43-FA32-4B56-2ECECACCB110}"/>
          </ac:spMkLst>
        </pc:spChg>
        <pc:spChg chg="del">
          <ac:chgData name="Chandra, Annika SBOBNG-PTIY/TLK" userId="d178ef01-77a2-4822-85ec-9e6ac2da12d5" providerId="ADAL" clId="{FC3902BE-0F2B-4E9F-8706-55745C2AFF7B}" dt="2023-09-15T14:38:06.038" v="7977" actId="478"/>
          <ac:spMkLst>
            <pc:docMk/>
            <pc:sldMk cId="2723142561" sldId="453"/>
            <ac:spMk id="3" creationId="{3E28FFB1-3DB0-86D4-F311-E5645DB739F1}"/>
          </ac:spMkLst>
        </pc:spChg>
        <pc:picChg chg="add del mod">
          <ac:chgData name="Chandra, Annika SBOBNG-PTIY/TLK" userId="d178ef01-77a2-4822-85ec-9e6ac2da12d5" providerId="ADAL" clId="{FC3902BE-0F2B-4E9F-8706-55745C2AFF7B}" dt="2023-09-22T04:03:05.599" v="9158" actId="478"/>
          <ac:picMkLst>
            <pc:docMk/>
            <pc:sldMk cId="2723142561" sldId="453"/>
            <ac:picMk id="4" creationId="{A9F5FE0C-F540-F69A-E914-86C9E6694F94}"/>
          </ac:picMkLst>
        </pc:picChg>
        <pc:picChg chg="add del mod">
          <ac:chgData name="Chandra, Annika SBOBNG-PTIY/TLK" userId="d178ef01-77a2-4822-85ec-9e6ac2da12d5" providerId="ADAL" clId="{FC3902BE-0F2B-4E9F-8706-55745C2AFF7B}" dt="2023-09-22T04:03:05.599" v="9158" actId="478"/>
          <ac:picMkLst>
            <pc:docMk/>
            <pc:sldMk cId="2723142561" sldId="453"/>
            <ac:picMk id="5" creationId="{9FB41B9A-871C-2517-7A01-8DB59DF4A0E5}"/>
          </ac:picMkLst>
        </pc:picChg>
        <pc:picChg chg="add del mod">
          <ac:chgData name="Chandra, Annika SBOBNG-PTIY/TLK" userId="d178ef01-77a2-4822-85ec-9e6ac2da12d5" providerId="ADAL" clId="{FC3902BE-0F2B-4E9F-8706-55745C2AFF7B}" dt="2023-09-22T04:03:05.599" v="9158" actId="478"/>
          <ac:picMkLst>
            <pc:docMk/>
            <pc:sldMk cId="2723142561" sldId="453"/>
            <ac:picMk id="6" creationId="{1C3A336B-9E9D-D3D2-E80C-3624D5B46E00}"/>
          </ac:picMkLst>
        </pc:picChg>
        <pc:picChg chg="add del mod">
          <ac:chgData name="Chandra, Annika SBOBNG-PTIY/TLK" userId="d178ef01-77a2-4822-85ec-9e6ac2da12d5" providerId="ADAL" clId="{FC3902BE-0F2B-4E9F-8706-55745C2AFF7B}" dt="2023-09-22T04:03:05.599" v="9158" actId="478"/>
          <ac:picMkLst>
            <pc:docMk/>
            <pc:sldMk cId="2723142561" sldId="453"/>
            <ac:picMk id="7" creationId="{D738563C-2523-B9C2-9EFB-52EDE75FDC11}"/>
          </ac:picMkLst>
        </pc:picChg>
      </pc:sldChg>
      <pc:sldChg chg="modSp add mod">
        <pc:chgData name="Chandra, Annika SBOBNG-PTIY/TLK" userId="d178ef01-77a2-4822-85ec-9e6ac2da12d5" providerId="ADAL" clId="{FC3902BE-0F2B-4E9F-8706-55745C2AFF7B}" dt="2023-09-22T03:58:09.493" v="8861" actId="20577"/>
        <pc:sldMkLst>
          <pc:docMk/>
          <pc:sldMk cId="1887872137" sldId="454"/>
        </pc:sldMkLst>
        <pc:spChg chg="mod">
          <ac:chgData name="Chandra, Annika SBOBNG-PTIY/TLK" userId="d178ef01-77a2-4822-85ec-9e6ac2da12d5" providerId="ADAL" clId="{FC3902BE-0F2B-4E9F-8706-55745C2AFF7B}" dt="2023-09-22T03:58:09.493" v="8861" actId="20577"/>
          <ac:spMkLst>
            <pc:docMk/>
            <pc:sldMk cId="1887872137" sldId="454"/>
            <ac:spMk id="2" creationId="{F266D609-A6B2-A984-B914-AEBAFBE54DD1}"/>
          </ac:spMkLst>
        </pc:spChg>
      </pc:sldChg>
      <pc:sldChg chg="addSp delSp modSp add mod">
        <pc:chgData name="Chandra, Annika SBOBNG-PTIY/TLK" userId="d178ef01-77a2-4822-85ec-9e6ac2da12d5" providerId="ADAL" clId="{FC3902BE-0F2B-4E9F-8706-55745C2AFF7B}" dt="2023-09-22T14:36:03.504" v="10157" actId="1076"/>
        <pc:sldMkLst>
          <pc:docMk/>
          <pc:sldMk cId="2682121078" sldId="455"/>
        </pc:sldMkLst>
        <pc:spChg chg="del">
          <ac:chgData name="Chandra, Annika SBOBNG-PTIY/TLK" userId="d178ef01-77a2-4822-85ec-9e6ac2da12d5" providerId="ADAL" clId="{FC3902BE-0F2B-4E9F-8706-55745C2AFF7B}" dt="2023-09-15T15:01:25.132" v="8428" actId="478"/>
          <ac:spMkLst>
            <pc:docMk/>
            <pc:sldMk cId="2682121078" sldId="455"/>
            <ac:spMk id="2" creationId="{F266D609-A6B2-A984-B914-AEBAFBE54DD1}"/>
          </ac:spMkLst>
        </pc:spChg>
        <pc:spChg chg="add del mod">
          <ac:chgData name="Chandra, Annika SBOBNG-PTIY/TLK" userId="d178ef01-77a2-4822-85ec-9e6ac2da12d5" providerId="ADAL" clId="{FC3902BE-0F2B-4E9F-8706-55745C2AFF7B}" dt="2023-09-15T15:01:32.696" v="8429" actId="478"/>
          <ac:spMkLst>
            <pc:docMk/>
            <pc:sldMk cId="2682121078" sldId="455"/>
            <ac:spMk id="4" creationId="{9E8FC4EF-F7A7-5763-042C-DD9025B1A333}"/>
          </ac:spMkLst>
        </pc:spChg>
        <pc:picChg chg="add mod">
          <ac:chgData name="Chandra, Annika SBOBNG-PTIY/TLK" userId="d178ef01-77a2-4822-85ec-9e6ac2da12d5" providerId="ADAL" clId="{FC3902BE-0F2B-4E9F-8706-55745C2AFF7B}" dt="2023-09-22T14:35:06.471" v="10153" actId="1076"/>
          <ac:picMkLst>
            <pc:docMk/>
            <pc:sldMk cId="2682121078" sldId="455"/>
            <ac:picMk id="2" creationId="{F083CFEA-CBCF-639B-702B-E216202D7B30}"/>
          </ac:picMkLst>
        </pc:picChg>
        <pc:picChg chg="add mod">
          <ac:chgData name="Chandra, Annika SBOBNG-PTIY/TLK" userId="d178ef01-77a2-4822-85ec-9e6ac2da12d5" providerId="ADAL" clId="{FC3902BE-0F2B-4E9F-8706-55745C2AFF7B}" dt="2023-09-22T14:35:32.769" v="10155" actId="1076"/>
          <ac:picMkLst>
            <pc:docMk/>
            <pc:sldMk cId="2682121078" sldId="455"/>
            <ac:picMk id="3" creationId="{BB11C658-50F3-2443-8065-3E6B6CBF4FF5}"/>
          </ac:picMkLst>
        </pc:picChg>
        <pc:picChg chg="add mod">
          <ac:chgData name="Chandra, Annika SBOBNG-PTIY/TLK" userId="d178ef01-77a2-4822-85ec-9e6ac2da12d5" providerId="ADAL" clId="{FC3902BE-0F2B-4E9F-8706-55745C2AFF7B}" dt="2023-09-22T14:36:03.504" v="10157" actId="1076"/>
          <ac:picMkLst>
            <pc:docMk/>
            <pc:sldMk cId="2682121078" sldId="455"/>
            <ac:picMk id="4" creationId="{5CF95531-C9BA-86B0-CB42-7837F8452EEB}"/>
          </ac:picMkLst>
        </pc:picChg>
        <pc:picChg chg="add del mod">
          <ac:chgData name="Chandra, Annika SBOBNG-PTIY/TLK" userId="d178ef01-77a2-4822-85ec-9e6ac2da12d5" providerId="ADAL" clId="{FC3902BE-0F2B-4E9F-8706-55745C2AFF7B}" dt="2023-09-22T04:09:35.812" v="9458" actId="478"/>
          <ac:picMkLst>
            <pc:docMk/>
            <pc:sldMk cId="2682121078" sldId="455"/>
            <ac:picMk id="5" creationId="{88BB3616-58DA-E225-5A05-B0603DB0C390}"/>
          </ac:picMkLst>
        </pc:picChg>
        <pc:picChg chg="add del mod">
          <ac:chgData name="Chandra, Annika SBOBNG-PTIY/TLK" userId="d178ef01-77a2-4822-85ec-9e6ac2da12d5" providerId="ADAL" clId="{FC3902BE-0F2B-4E9F-8706-55745C2AFF7B}" dt="2023-09-22T04:09:35.812" v="9458" actId="478"/>
          <ac:picMkLst>
            <pc:docMk/>
            <pc:sldMk cId="2682121078" sldId="455"/>
            <ac:picMk id="6" creationId="{18500FA7-882C-9A0B-54C9-C818FE4287DC}"/>
          </ac:picMkLst>
        </pc:picChg>
        <pc:picChg chg="add del mod">
          <ac:chgData name="Chandra, Annika SBOBNG-PTIY/TLK" userId="d178ef01-77a2-4822-85ec-9e6ac2da12d5" providerId="ADAL" clId="{FC3902BE-0F2B-4E9F-8706-55745C2AFF7B}" dt="2023-09-22T04:09:35.812" v="9458" actId="478"/>
          <ac:picMkLst>
            <pc:docMk/>
            <pc:sldMk cId="2682121078" sldId="455"/>
            <ac:picMk id="7" creationId="{3629E47A-BF84-4B36-76CD-C7B94AC23E2F}"/>
          </ac:picMkLst>
        </pc:picChg>
        <pc:picChg chg="add del mod">
          <ac:chgData name="Chandra, Annika SBOBNG-PTIY/TLK" userId="d178ef01-77a2-4822-85ec-9e6ac2da12d5" providerId="ADAL" clId="{FC3902BE-0F2B-4E9F-8706-55745C2AFF7B}" dt="2023-09-22T04:09:35.812" v="9458" actId="478"/>
          <ac:picMkLst>
            <pc:docMk/>
            <pc:sldMk cId="2682121078" sldId="455"/>
            <ac:picMk id="8" creationId="{1B20C313-D238-5D8E-0F6F-9A2ECA2AA394}"/>
          </ac:picMkLst>
        </pc:picChg>
      </pc:sldChg>
      <pc:sldChg chg="addSp modSp add mod ord">
        <pc:chgData name="Chandra, Annika SBOBNG-PTIY/TLK" userId="d178ef01-77a2-4822-85ec-9e6ac2da12d5" providerId="ADAL" clId="{FC3902BE-0F2B-4E9F-8706-55745C2AFF7B}" dt="2023-09-22T14:46:59.773" v="10252" actId="1076"/>
        <pc:sldMkLst>
          <pc:docMk/>
          <pc:sldMk cId="1724340528" sldId="456"/>
        </pc:sldMkLst>
        <pc:picChg chg="add mod">
          <ac:chgData name="Chandra, Annika SBOBNG-PTIY/TLK" userId="d178ef01-77a2-4822-85ec-9e6ac2da12d5" providerId="ADAL" clId="{FC3902BE-0F2B-4E9F-8706-55745C2AFF7B}" dt="2023-09-22T14:46:28.183" v="10247" actId="1076"/>
          <ac:picMkLst>
            <pc:docMk/>
            <pc:sldMk cId="1724340528" sldId="456"/>
            <ac:picMk id="2" creationId="{285CA35F-5F8E-86BE-028D-21092763F324}"/>
          </ac:picMkLst>
        </pc:picChg>
        <pc:picChg chg="add mod">
          <ac:chgData name="Chandra, Annika SBOBNG-PTIY/TLK" userId="d178ef01-77a2-4822-85ec-9e6ac2da12d5" providerId="ADAL" clId="{FC3902BE-0F2B-4E9F-8706-55745C2AFF7B}" dt="2023-09-22T14:46:20.375" v="10244" actId="14100"/>
          <ac:picMkLst>
            <pc:docMk/>
            <pc:sldMk cId="1724340528" sldId="456"/>
            <ac:picMk id="3" creationId="{F081E8C9-A60C-332A-9E42-265A01D53CCD}"/>
          </ac:picMkLst>
        </pc:picChg>
        <pc:picChg chg="add mod">
          <ac:chgData name="Chandra, Annika SBOBNG-PTIY/TLK" userId="d178ef01-77a2-4822-85ec-9e6ac2da12d5" providerId="ADAL" clId="{FC3902BE-0F2B-4E9F-8706-55745C2AFF7B}" dt="2023-09-22T14:46:44.828" v="10250" actId="14100"/>
          <ac:picMkLst>
            <pc:docMk/>
            <pc:sldMk cId="1724340528" sldId="456"/>
            <ac:picMk id="4" creationId="{C1109A92-A04B-54EB-AD47-5FF5D01D3A49}"/>
          </ac:picMkLst>
        </pc:picChg>
        <pc:picChg chg="add mod">
          <ac:chgData name="Chandra, Annika SBOBNG-PTIY/TLK" userId="d178ef01-77a2-4822-85ec-9e6ac2da12d5" providerId="ADAL" clId="{FC3902BE-0F2B-4E9F-8706-55745C2AFF7B}" dt="2023-09-22T14:46:59.773" v="10252" actId="1076"/>
          <ac:picMkLst>
            <pc:docMk/>
            <pc:sldMk cId="1724340528" sldId="456"/>
            <ac:picMk id="5" creationId="{657B877B-F6AC-46F3-8978-F15B41DE374E}"/>
          </ac:picMkLst>
        </pc:picChg>
      </pc:sldChg>
      <pc:sldChg chg="addSp modSp add mod">
        <pc:chgData name="Chandra, Annika SBOBNG-PTIY/TLK" userId="d178ef01-77a2-4822-85ec-9e6ac2da12d5" providerId="ADAL" clId="{FC3902BE-0F2B-4E9F-8706-55745C2AFF7B}" dt="2023-09-22T14:49:56.358" v="10277" actId="1076"/>
        <pc:sldMkLst>
          <pc:docMk/>
          <pc:sldMk cId="1150934237" sldId="457"/>
        </pc:sldMkLst>
        <pc:picChg chg="add mod">
          <ac:chgData name="Chandra, Annika SBOBNG-PTIY/TLK" userId="d178ef01-77a2-4822-85ec-9e6ac2da12d5" providerId="ADAL" clId="{FC3902BE-0F2B-4E9F-8706-55745C2AFF7B}" dt="2023-09-22T14:49:38.250" v="10273" actId="1076"/>
          <ac:picMkLst>
            <pc:docMk/>
            <pc:sldMk cId="1150934237" sldId="457"/>
            <ac:picMk id="2" creationId="{F19160CD-02A1-BDBF-2A18-3A9F8147EE73}"/>
          </ac:picMkLst>
        </pc:picChg>
        <pc:picChg chg="add mod">
          <ac:chgData name="Chandra, Annika SBOBNG-PTIY/TLK" userId="d178ef01-77a2-4822-85ec-9e6ac2da12d5" providerId="ADAL" clId="{FC3902BE-0F2B-4E9F-8706-55745C2AFF7B}" dt="2023-09-22T14:49:42.753" v="10274" actId="1076"/>
          <ac:picMkLst>
            <pc:docMk/>
            <pc:sldMk cId="1150934237" sldId="457"/>
            <ac:picMk id="3" creationId="{5BB6FFD3-CA35-3581-3487-565792244810}"/>
          </ac:picMkLst>
        </pc:picChg>
        <pc:picChg chg="add mod">
          <ac:chgData name="Chandra, Annika SBOBNG-PTIY/TLK" userId="d178ef01-77a2-4822-85ec-9e6ac2da12d5" providerId="ADAL" clId="{FC3902BE-0F2B-4E9F-8706-55745C2AFF7B}" dt="2023-09-22T14:49:45.923" v="10275" actId="1076"/>
          <ac:picMkLst>
            <pc:docMk/>
            <pc:sldMk cId="1150934237" sldId="457"/>
            <ac:picMk id="4" creationId="{A1F3F465-7C45-D0DD-BA96-CA902E752D55}"/>
          </ac:picMkLst>
        </pc:picChg>
        <pc:picChg chg="add mod">
          <ac:chgData name="Chandra, Annika SBOBNG-PTIY/TLK" userId="d178ef01-77a2-4822-85ec-9e6ac2da12d5" providerId="ADAL" clId="{FC3902BE-0F2B-4E9F-8706-55745C2AFF7B}" dt="2023-09-22T14:49:56.358" v="10277" actId="1076"/>
          <ac:picMkLst>
            <pc:docMk/>
            <pc:sldMk cId="1150934237" sldId="457"/>
            <ac:picMk id="5" creationId="{42C41577-23C7-C65C-FFE0-390314F72366}"/>
          </ac:picMkLst>
        </pc:picChg>
      </pc:sldChg>
      <pc:sldChg chg="addSp modSp add mod">
        <pc:chgData name="Chandra, Annika SBOBNG-PTIY/TLK" userId="d178ef01-77a2-4822-85ec-9e6ac2da12d5" providerId="ADAL" clId="{FC3902BE-0F2B-4E9F-8706-55745C2AFF7B}" dt="2023-09-22T14:48:53.235" v="10265" actId="1076"/>
        <pc:sldMkLst>
          <pc:docMk/>
          <pc:sldMk cId="2858957445" sldId="458"/>
        </pc:sldMkLst>
        <pc:picChg chg="add mod">
          <ac:chgData name="Chandra, Annika SBOBNG-PTIY/TLK" userId="d178ef01-77a2-4822-85ec-9e6ac2da12d5" providerId="ADAL" clId="{FC3902BE-0F2B-4E9F-8706-55745C2AFF7B}" dt="2023-09-22T14:47:19.994" v="10255" actId="14100"/>
          <ac:picMkLst>
            <pc:docMk/>
            <pc:sldMk cId="2858957445" sldId="458"/>
            <ac:picMk id="2" creationId="{07133972-DB86-9FC9-02D8-492161FEF7F4}"/>
          </ac:picMkLst>
        </pc:picChg>
        <pc:picChg chg="add mod">
          <ac:chgData name="Chandra, Annika SBOBNG-PTIY/TLK" userId="d178ef01-77a2-4822-85ec-9e6ac2da12d5" providerId="ADAL" clId="{FC3902BE-0F2B-4E9F-8706-55745C2AFF7B}" dt="2023-09-22T14:48:25.465" v="10260" actId="1076"/>
          <ac:picMkLst>
            <pc:docMk/>
            <pc:sldMk cId="2858957445" sldId="458"/>
            <ac:picMk id="3" creationId="{8D02FA02-EDB6-0D44-910F-70924E73554B}"/>
          </ac:picMkLst>
        </pc:picChg>
        <pc:picChg chg="add mod">
          <ac:chgData name="Chandra, Annika SBOBNG-PTIY/TLK" userId="d178ef01-77a2-4822-85ec-9e6ac2da12d5" providerId="ADAL" clId="{FC3902BE-0F2B-4E9F-8706-55745C2AFF7B}" dt="2023-09-22T14:48:28.364" v="10261" actId="1076"/>
          <ac:picMkLst>
            <pc:docMk/>
            <pc:sldMk cId="2858957445" sldId="458"/>
            <ac:picMk id="4" creationId="{2A605AC3-16FC-9BD8-07D0-C54BC8350F07}"/>
          </ac:picMkLst>
        </pc:picChg>
        <pc:picChg chg="add mod">
          <ac:chgData name="Chandra, Annika SBOBNG-PTIY/TLK" userId="d178ef01-77a2-4822-85ec-9e6ac2da12d5" providerId="ADAL" clId="{FC3902BE-0F2B-4E9F-8706-55745C2AFF7B}" dt="2023-09-22T14:48:53.235" v="10265" actId="1076"/>
          <ac:picMkLst>
            <pc:docMk/>
            <pc:sldMk cId="2858957445" sldId="458"/>
            <ac:picMk id="5" creationId="{269FB01B-CBF2-866A-76CE-0988E6C08257}"/>
          </ac:picMkLst>
        </pc:picChg>
      </pc:sldChg>
      <pc:sldChg chg="addSp modSp add mod">
        <pc:chgData name="Chandra, Annika SBOBNG-PTIY/TLK" userId="d178ef01-77a2-4822-85ec-9e6ac2da12d5" providerId="ADAL" clId="{FC3902BE-0F2B-4E9F-8706-55745C2AFF7B}" dt="2023-09-22T14:42:29.718" v="10216" actId="1076"/>
        <pc:sldMkLst>
          <pc:docMk/>
          <pc:sldMk cId="462709342" sldId="459"/>
        </pc:sldMkLst>
        <pc:picChg chg="add mod">
          <ac:chgData name="Chandra, Annika SBOBNG-PTIY/TLK" userId="d178ef01-77a2-4822-85ec-9e6ac2da12d5" providerId="ADAL" clId="{FC3902BE-0F2B-4E9F-8706-55745C2AFF7B}" dt="2023-09-22T14:41:20.147" v="10205" actId="14100"/>
          <ac:picMkLst>
            <pc:docMk/>
            <pc:sldMk cId="462709342" sldId="459"/>
            <ac:picMk id="2" creationId="{A87802B1-F8AC-0E57-F72F-441010D9CB47}"/>
          </ac:picMkLst>
        </pc:picChg>
        <pc:picChg chg="add mod">
          <ac:chgData name="Chandra, Annika SBOBNG-PTIY/TLK" userId="d178ef01-77a2-4822-85ec-9e6ac2da12d5" providerId="ADAL" clId="{FC3902BE-0F2B-4E9F-8706-55745C2AFF7B}" dt="2023-09-22T14:41:48.799" v="10210" actId="14100"/>
          <ac:picMkLst>
            <pc:docMk/>
            <pc:sldMk cId="462709342" sldId="459"/>
            <ac:picMk id="3" creationId="{0997182B-F3E8-5734-B1BC-BDC076FEBD2C}"/>
          </ac:picMkLst>
        </pc:picChg>
        <pc:picChg chg="add mod">
          <ac:chgData name="Chandra, Annika SBOBNG-PTIY/TLK" userId="d178ef01-77a2-4822-85ec-9e6ac2da12d5" providerId="ADAL" clId="{FC3902BE-0F2B-4E9F-8706-55745C2AFF7B}" dt="2023-09-22T14:42:09.819" v="10213" actId="14100"/>
          <ac:picMkLst>
            <pc:docMk/>
            <pc:sldMk cId="462709342" sldId="459"/>
            <ac:picMk id="4" creationId="{7FBAD220-EBFA-8984-9113-8F0F19E67F14}"/>
          </ac:picMkLst>
        </pc:picChg>
        <pc:picChg chg="add mod">
          <ac:chgData name="Chandra, Annika SBOBNG-PTIY/TLK" userId="d178ef01-77a2-4822-85ec-9e6ac2da12d5" providerId="ADAL" clId="{FC3902BE-0F2B-4E9F-8706-55745C2AFF7B}" dt="2023-09-22T14:42:29.718" v="10216" actId="1076"/>
          <ac:picMkLst>
            <pc:docMk/>
            <pc:sldMk cId="462709342" sldId="459"/>
            <ac:picMk id="5" creationId="{9B3516EC-38D0-79C9-E744-5AF523B561E8}"/>
          </ac:picMkLst>
        </pc:picChg>
      </pc:sldChg>
      <pc:sldChg chg="addSp delSp modSp add mod ord">
        <pc:chgData name="Chandra, Annika SBOBNG-PTIY/TLK" userId="d178ef01-77a2-4822-85ec-9e6ac2da12d5" providerId="ADAL" clId="{FC3902BE-0F2B-4E9F-8706-55745C2AFF7B}" dt="2023-09-22T14:40:30.810" v="10202" actId="1076"/>
        <pc:sldMkLst>
          <pc:docMk/>
          <pc:sldMk cId="2428607745" sldId="460"/>
        </pc:sldMkLst>
        <pc:picChg chg="add mod">
          <ac:chgData name="Chandra, Annika SBOBNG-PTIY/TLK" userId="d178ef01-77a2-4822-85ec-9e6ac2da12d5" providerId="ADAL" clId="{FC3902BE-0F2B-4E9F-8706-55745C2AFF7B}" dt="2023-09-22T14:39:47.093" v="10195" actId="1076"/>
          <ac:picMkLst>
            <pc:docMk/>
            <pc:sldMk cId="2428607745" sldId="460"/>
            <ac:picMk id="2" creationId="{271644B3-FD81-D0DE-BA8E-D488DF922A33}"/>
          </ac:picMkLst>
        </pc:picChg>
        <pc:picChg chg="add mod">
          <ac:chgData name="Chandra, Annika SBOBNG-PTIY/TLK" userId="d178ef01-77a2-4822-85ec-9e6ac2da12d5" providerId="ADAL" clId="{FC3902BE-0F2B-4E9F-8706-55745C2AFF7B}" dt="2023-09-22T14:39:21.685" v="10188" actId="1076"/>
          <ac:picMkLst>
            <pc:docMk/>
            <pc:sldMk cId="2428607745" sldId="460"/>
            <ac:picMk id="3" creationId="{7A4EDAAB-85D8-B079-B806-31AB90BD48DE}"/>
          </ac:picMkLst>
        </pc:picChg>
        <pc:picChg chg="add del mod">
          <ac:chgData name="Chandra, Annika SBOBNG-PTIY/TLK" userId="d178ef01-77a2-4822-85ec-9e6ac2da12d5" providerId="ADAL" clId="{FC3902BE-0F2B-4E9F-8706-55745C2AFF7B}" dt="2023-09-22T14:40:10.118" v="10198" actId="478"/>
          <ac:picMkLst>
            <pc:docMk/>
            <pc:sldMk cId="2428607745" sldId="460"/>
            <ac:picMk id="4" creationId="{9EE79333-CFBB-60E8-9047-C5116077A87E}"/>
          </ac:picMkLst>
        </pc:picChg>
        <pc:picChg chg="add mod">
          <ac:chgData name="Chandra, Annika SBOBNG-PTIY/TLK" userId="d178ef01-77a2-4822-85ec-9e6ac2da12d5" providerId="ADAL" clId="{FC3902BE-0F2B-4E9F-8706-55745C2AFF7B}" dt="2023-09-22T14:40:08.724" v="10197" actId="1076"/>
          <ac:picMkLst>
            <pc:docMk/>
            <pc:sldMk cId="2428607745" sldId="460"/>
            <ac:picMk id="5" creationId="{C2953E9D-B9E1-1614-BBCC-CED9A4FA1091}"/>
          </ac:picMkLst>
        </pc:picChg>
        <pc:picChg chg="add mod">
          <ac:chgData name="Chandra, Annika SBOBNG-PTIY/TLK" userId="d178ef01-77a2-4822-85ec-9e6ac2da12d5" providerId="ADAL" clId="{FC3902BE-0F2B-4E9F-8706-55745C2AFF7B}" dt="2023-09-22T14:40:30.810" v="10202" actId="1076"/>
          <ac:picMkLst>
            <pc:docMk/>
            <pc:sldMk cId="2428607745" sldId="460"/>
            <ac:picMk id="6" creationId="{73F2A745-BB50-05E1-C39B-B566B65538F1}"/>
          </ac:picMkLst>
        </pc:picChg>
      </pc:sldChg>
      <pc:sldMasterChg chg="delSldLayout">
        <pc:chgData name="Chandra, Annika SBOBNG-PTIY/TLK" userId="d178ef01-77a2-4822-85ec-9e6ac2da12d5" providerId="ADAL" clId="{FC3902BE-0F2B-4E9F-8706-55745C2AFF7B}" dt="2023-09-15T10:54:42.778" v="7731" actId="2696"/>
        <pc:sldMasterMkLst>
          <pc:docMk/>
          <pc:sldMasterMk cId="1319545380" sldId="2147483694"/>
        </pc:sldMasterMkLst>
        <pc:sldLayoutChg chg="del">
          <pc:chgData name="Chandra, Annika SBOBNG-PTIY/TLK" userId="d178ef01-77a2-4822-85ec-9e6ac2da12d5" providerId="ADAL" clId="{FC3902BE-0F2B-4E9F-8706-55745C2AFF7B}" dt="2023-09-15T10:54:42.778" v="7731" actId="2696"/>
          <pc:sldLayoutMkLst>
            <pc:docMk/>
            <pc:sldMasterMk cId="1319545380" sldId="2147483694"/>
            <pc:sldLayoutMk cId="2633072404" sldId="2147483707"/>
          </pc:sldLayoutMkLst>
        </pc:sldLayoutChg>
        <pc:sldLayoutChg chg="del">
          <pc:chgData name="Chandra, Annika SBOBNG-PTIY/TLK" userId="d178ef01-77a2-4822-85ec-9e6ac2da12d5" providerId="ADAL" clId="{FC3902BE-0F2B-4E9F-8706-55745C2AFF7B}" dt="2023-09-15T10:54:42.778" v="7731" actId="2696"/>
          <pc:sldLayoutMkLst>
            <pc:docMk/>
            <pc:sldMasterMk cId="1319545380" sldId="2147483694"/>
            <pc:sldLayoutMk cId="2713444125" sldId="2147483709"/>
          </pc:sldLayoutMkLst>
        </pc:sldLayoutChg>
        <pc:sldLayoutChg chg="del">
          <pc:chgData name="Chandra, Annika SBOBNG-PTIY/TLK" userId="d178ef01-77a2-4822-85ec-9e6ac2da12d5" providerId="ADAL" clId="{FC3902BE-0F2B-4E9F-8706-55745C2AFF7B}" dt="2023-09-15T10:54:42.778" v="7731" actId="2696"/>
          <pc:sldLayoutMkLst>
            <pc:docMk/>
            <pc:sldMasterMk cId="1319545380" sldId="2147483694"/>
            <pc:sldLayoutMk cId="3603273132" sldId="2147483710"/>
          </pc:sldLayoutMkLst>
        </pc:sldLayoutChg>
        <pc:sldLayoutChg chg="del">
          <pc:chgData name="Chandra, Annika SBOBNG-PTIY/TLK" userId="d178ef01-77a2-4822-85ec-9e6ac2da12d5" providerId="ADAL" clId="{FC3902BE-0F2B-4E9F-8706-55745C2AFF7B}" dt="2023-08-25T16:00:14.401" v="2807" actId="2696"/>
          <pc:sldLayoutMkLst>
            <pc:docMk/>
            <pc:sldMasterMk cId="1319545380" sldId="2147483694"/>
            <pc:sldLayoutMk cId="4228969874" sldId="2147483711"/>
          </pc:sldLayoutMkLst>
        </pc:sldLayoutChg>
        <pc:sldLayoutChg chg="del">
          <pc:chgData name="Chandra, Annika SBOBNG-PTIY/TLK" userId="d178ef01-77a2-4822-85ec-9e6ac2da12d5" providerId="ADAL" clId="{FC3902BE-0F2B-4E9F-8706-55745C2AFF7B}" dt="2023-08-25T16:00:14.401" v="2807" actId="2696"/>
          <pc:sldLayoutMkLst>
            <pc:docMk/>
            <pc:sldMasterMk cId="1319545380" sldId="2147483694"/>
            <pc:sldLayoutMk cId="1988782340" sldId="2147483712"/>
          </pc:sldLayoutMkLst>
        </pc:sldLayoutChg>
        <pc:sldLayoutChg chg="del">
          <pc:chgData name="Chandra, Annika SBOBNG-PTIY/TLK" userId="d178ef01-77a2-4822-85ec-9e6ac2da12d5" providerId="ADAL" clId="{FC3902BE-0F2B-4E9F-8706-55745C2AFF7B}" dt="2023-09-15T10:54:42.778" v="7731" actId="2696"/>
          <pc:sldLayoutMkLst>
            <pc:docMk/>
            <pc:sldMasterMk cId="1319545380" sldId="2147483694"/>
            <pc:sldLayoutMk cId="3840632386" sldId="2147483713"/>
          </pc:sldLayoutMkLst>
        </pc:sldLayoutChg>
        <pc:sldLayoutChg chg="del">
          <pc:chgData name="Chandra, Annika SBOBNG-PTIY/TLK" userId="d178ef01-77a2-4822-85ec-9e6ac2da12d5" providerId="ADAL" clId="{FC3902BE-0F2B-4E9F-8706-55745C2AFF7B}" dt="2023-08-25T16:00:14.401" v="2807" actId="2696"/>
          <pc:sldLayoutMkLst>
            <pc:docMk/>
            <pc:sldMasterMk cId="1319545380" sldId="2147483694"/>
            <pc:sldLayoutMk cId="1803414976" sldId="2147483714"/>
          </pc:sldLayoutMkLst>
        </pc:sldLayoutChg>
        <pc:sldLayoutChg chg="del">
          <pc:chgData name="Chandra, Annika SBOBNG-PTIY/TLK" userId="d178ef01-77a2-4822-85ec-9e6ac2da12d5" providerId="ADAL" clId="{FC3902BE-0F2B-4E9F-8706-55745C2AFF7B}" dt="2023-08-25T16:00:14.401" v="2807" actId="2696"/>
          <pc:sldLayoutMkLst>
            <pc:docMk/>
            <pc:sldMasterMk cId="1319545380" sldId="2147483694"/>
            <pc:sldLayoutMk cId="1673786497" sldId="2147483715"/>
          </pc:sldLayoutMkLst>
        </pc:sldLayoutChg>
        <pc:sldLayoutChg chg="del">
          <pc:chgData name="Chandra, Annika SBOBNG-PTIY/TLK" userId="d178ef01-77a2-4822-85ec-9e6ac2da12d5" providerId="ADAL" clId="{FC3902BE-0F2B-4E9F-8706-55745C2AFF7B}" dt="2023-08-25T16:00:14.401" v="2807" actId="2696"/>
          <pc:sldLayoutMkLst>
            <pc:docMk/>
            <pc:sldMasterMk cId="1319545380" sldId="2147483694"/>
            <pc:sldLayoutMk cId="2044826253" sldId="2147483716"/>
          </pc:sldLayoutMkLst>
        </pc:sldLayoutChg>
        <pc:sldLayoutChg chg="del">
          <pc:chgData name="Chandra, Annika SBOBNG-PTIY/TLK" userId="d178ef01-77a2-4822-85ec-9e6ac2da12d5" providerId="ADAL" clId="{FC3902BE-0F2B-4E9F-8706-55745C2AFF7B}" dt="2023-08-25T16:00:22.361" v="2808" actId="2696"/>
          <pc:sldLayoutMkLst>
            <pc:docMk/>
            <pc:sldMasterMk cId="1319545380" sldId="2147483694"/>
            <pc:sldLayoutMk cId="3752419020" sldId="2147483717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9/22/2023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6FCA8E82-58CD-E045-8B98-B7A85B79B752}" type="datetime4">
              <a:rPr lang="en-US" smtClean="0"/>
              <a:pPr/>
              <a:t>September 22, 2023</a:t>
            </a:fld>
            <a:endParaRPr lang="en-US" dirty="0">
              <a:latin typeface="+mn-lt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7535037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22,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9767784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22,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42820050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21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22,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05103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>
          <p15:clr>
            <a:srgbClr val="FBAE40"/>
          </p15:clr>
        </p15:guide>
        <p15:guide id="7" orient="horz" pos="1440">
          <p15:clr>
            <a:srgbClr val="FBAE40"/>
          </p15:clr>
        </p15:guide>
        <p15:guide id="9" orient="horz" pos="1224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96400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22,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53380712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22,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8533697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22, 2023</a:t>
            </a:fld>
            <a:endParaRPr lang="en-US" dirty="0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06427502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22, 2023</a:t>
            </a:fld>
            <a:endParaRPr lang="en-US" dirty="0">
              <a:latin typeface="+mn-lt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25115334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22, 2023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848342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22,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01282563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22, 2023</a:t>
            </a:fld>
            <a:endParaRPr lang="en-US" dirty="0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1182120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6FCA8E82-58CD-E045-8B98-B7A85B79B752}" type="datetime4">
              <a:rPr lang="en-US" smtClean="0"/>
              <a:pPr/>
              <a:t>September 22, 2023</a:t>
            </a:fld>
            <a:endParaRPr lang="en-US" dirty="0">
              <a:latin typeface="+mn-lt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6358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6FCA8E82-58CD-E045-8B98-B7A85B79B752}" type="datetime4">
              <a:rPr lang="en-US" smtClean="0"/>
              <a:pPr/>
              <a:t>September 22,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9545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8" r:id="rId13"/>
    <p:sldLayoutId id="2147483718" r:id="rId14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00" userDrawn="1">
          <p15:clr>
            <a:srgbClr val="547EBF"/>
          </p15:clr>
        </p15:guide>
        <p15:guide id="2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JOURNEY SCRAPBOOK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Custom-IDA</a:t>
            </a:r>
            <a:r>
              <a:rPr lang="en-US" sz="2400" dirty="0">
                <a:solidFill>
                  <a:schemeClr val="bg1"/>
                </a:solidFill>
              </a:rPr>
              <a:t> Bootcamp 2023</a:t>
            </a:r>
          </a:p>
          <a:p>
            <a:r>
              <a:rPr lang="en-US" sz="2400" dirty="0">
                <a:solidFill>
                  <a:schemeClr val="bg1"/>
                </a:solidFill>
              </a:rPr>
              <a:t>29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August 2023 to 5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October 2023</a:t>
            </a:r>
          </a:p>
          <a:p>
            <a:r>
              <a:rPr lang="en-US" sz="2400" dirty="0">
                <a:solidFill>
                  <a:schemeClr val="bg1"/>
                </a:solidFill>
              </a:rPr>
              <a:t>WEEK 5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613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1644B3-FD81-D0DE-BA8E-D488DF922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57" y="526596"/>
            <a:ext cx="5719766" cy="24150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4EDAAB-85D8-B079-B806-31AB90BD4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525" y="103901"/>
            <a:ext cx="4924245" cy="2274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953E9D-B9E1-1614-BBCC-CED9A4FA1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543" y="3393894"/>
            <a:ext cx="5943600" cy="29375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F2A745-BB50-05E1-C39B-B566B6553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692" y="3773133"/>
            <a:ext cx="5241984" cy="234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607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D609-A6B2-A984-B914-AEBAFBE54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573383"/>
            <a:ext cx="5495185" cy="1514019"/>
          </a:xfrm>
        </p:spPr>
        <p:txBody>
          <a:bodyPr/>
          <a:lstStyle/>
          <a:p>
            <a:r>
              <a:rPr lang="en-US" sz="2800" dirty="0"/>
              <a:t>DAY 16: </a:t>
            </a:r>
            <a:r>
              <a:rPr lang="en-US" sz="2800" dirty="0" err="1"/>
              <a:t>PySpark</a:t>
            </a:r>
            <a:r>
              <a:rPr lang="en-US" sz="2800" dirty="0"/>
              <a:t> Day1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887872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FD7EBD-E46F-7AFD-CAEE-69600C9B32AB}"/>
              </a:ext>
            </a:extLst>
          </p:cNvPr>
          <p:cNvSpPr/>
          <p:nvPr/>
        </p:nvSpPr>
        <p:spPr>
          <a:xfrm>
            <a:off x="964023" y="2289363"/>
            <a:ext cx="10451622" cy="4373904"/>
          </a:xfrm>
          <a:prstGeom prst="rect">
            <a:avLst/>
          </a:prstGeom>
        </p:spPr>
        <p:txBody>
          <a:bodyPr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Introduction to Spark and brief overview of </a:t>
            </a:r>
            <a:r>
              <a:rPr lang="en-IN" dirty="0" err="1"/>
              <a:t>PySpark</a:t>
            </a:r>
            <a:endParaRPr lang="en-IN" dirty="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Components of Spark and its architecture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Learn about Spark deployment modes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Reading and writing files with </a:t>
            </a:r>
            <a:r>
              <a:rPr lang="en-IN" dirty="0" err="1"/>
              <a:t>PySpark</a:t>
            </a:r>
            <a:endParaRPr lang="en-IN" dirty="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 err="1"/>
              <a:t>DataFrame</a:t>
            </a:r>
            <a:r>
              <a:rPr lang="en-IN" dirty="0"/>
              <a:t> Operations (Transformation and Actions) in </a:t>
            </a:r>
            <a:r>
              <a:rPr lang="en-IN" dirty="0" err="1"/>
              <a:t>PySpark</a:t>
            </a:r>
            <a:endParaRPr lang="en-IN" dirty="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Types of Transformation and various Transformation actions on </a:t>
            </a:r>
            <a:r>
              <a:rPr lang="en-IN" dirty="0" err="1"/>
              <a:t>dataframes</a:t>
            </a:r>
            <a:endParaRPr lang="en-IN" dirty="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Data cleansing and scrubbing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Hands-on lab practise on the topics 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65379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7802B1-F8AC-0E57-F72F-441010D9C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3760"/>
            <a:ext cx="5239109" cy="32744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97182B-F3E8-5734-B1BC-BDC076FEB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79254"/>
            <a:ext cx="5390072" cy="3308949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FBAD220-EBFA-8984-9113-8F0F19E67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3972494"/>
            <a:ext cx="5454770" cy="2346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3516EC-38D0-79C9-E744-5AF523B56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600" y="4192203"/>
            <a:ext cx="5390072" cy="190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09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2409A3-1355-FECB-816C-3D1E473CB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99527"/>
            <a:ext cx="5943600" cy="15246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176063-9B7A-0CCF-34C8-11D6C7387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763" y="1853585"/>
            <a:ext cx="5943600" cy="215011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8B944C0-8955-3FAE-ADD8-A0399C518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4133119"/>
            <a:ext cx="5943600" cy="262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44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594B33-15A2-D370-9B2B-3DA679097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59" y="249196"/>
            <a:ext cx="5110895" cy="2195064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018FA29-2B0F-19B0-8C89-358569460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976" y="157618"/>
            <a:ext cx="5602857" cy="23782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96D612-58B5-96F2-B8E6-462D86354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159" y="3429000"/>
            <a:ext cx="5342626" cy="2607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93E38E-0569-B897-E4F9-5B2CCCEF4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7975" y="2982079"/>
            <a:ext cx="5602857" cy="350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750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D609-A6B2-A984-B914-AEBAFBE54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573383"/>
            <a:ext cx="5495185" cy="1514019"/>
          </a:xfrm>
        </p:spPr>
        <p:txBody>
          <a:bodyPr/>
          <a:lstStyle/>
          <a:p>
            <a:r>
              <a:rPr lang="en-US" sz="2800" dirty="0"/>
              <a:t>DAY 17: </a:t>
            </a:r>
            <a:r>
              <a:rPr lang="en-US" sz="2800" dirty="0" err="1"/>
              <a:t>PySpark</a:t>
            </a:r>
            <a:r>
              <a:rPr lang="en-US" sz="2800" dirty="0"/>
              <a:t> Day2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882000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FD7EBD-E46F-7AFD-CAEE-69600C9B32AB}"/>
              </a:ext>
            </a:extLst>
          </p:cNvPr>
          <p:cNvSpPr/>
          <p:nvPr/>
        </p:nvSpPr>
        <p:spPr>
          <a:xfrm>
            <a:off x="964023" y="2289363"/>
            <a:ext cx="10451622" cy="4373904"/>
          </a:xfrm>
          <a:prstGeom prst="rect">
            <a:avLst/>
          </a:prstGeom>
        </p:spPr>
        <p:txBody>
          <a:bodyPr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Handling different file formats in </a:t>
            </a:r>
            <a:r>
              <a:rPr lang="en-IN" dirty="0" err="1"/>
              <a:t>PySpark</a:t>
            </a:r>
            <a:endParaRPr lang="en-IN" dirty="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RDD to </a:t>
            </a:r>
            <a:r>
              <a:rPr lang="en-IN" dirty="0" err="1"/>
              <a:t>DataFrame</a:t>
            </a:r>
            <a:endParaRPr lang="en-IN" dirty="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Caching in </a:t>
            </a:r>
            <a:r>
              <a:rPr lang="en-IN" dirty="0" err="1"/>
              <a:t>PySpark</a:t>
            </a:r>
            <a:endParaRPr lang="en-IN" dirty="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 err="1"/>
              <a:t>PySpark</a:t>
            </a:r>
            <a:r>
              <a:rPr lang="en-IN" dirty="0"/>
              <a:t> SQL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File Handling Operations in </a:t>
            </a:r>
            <a:r>
              <a:rPr lang="en-IN" dirty="0" err="1"/>
              <a:t>PySpark</a:t>
            </a:r>
            <a:endParaRPr lang="en-IN" dirty="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6509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85CA35F-5F8E-86BE-028D-21092763F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80" y="277273"/>
            <a:ext cx="5135592" cy="24831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81E8C9-A60C-332A-9E42-265A01D53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30624"/>
            <a:ext cx="5943600" cy="29576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109A92-A04B-54EB-AD47-5FF5D01D3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3562015"/>
            <a:ext cx="5161472" cy="18815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7B877B-F6AC-46F3-8978-F15B41DE37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1136" y="4502770"/>
            <a:ext cx="59436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340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133972-DB86-9FC9-02D8-492161FEF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2387"/>
            <a:ext cx="5230483" cy="32690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02FA02-EDB6-0D44-910F-70924E735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377" y="122387"/>
            <a:ext cx="5943600" cy="271780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A605AC3-16FC-9BD8-07D0-C54BC8350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268" y="3020863"/>
            <a:ext cx="5943600" cy="3714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9FB01B-CBF2-866A-76CE-0988E6C08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07" y="3571695"/>
            <a:ext cx="5062268" cy="316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957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D609-A6B2-A984-B914-AEBAFBE54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573383"/>
            <a:ext cx="5495185" cy="1514019"/>
          </a:xfrm>
        </p:spPr>
        <p:txBody>
          <a:bodyPr/>
          <a:lstStyle/>
          <a:p>
            <a:r>
              <a:rPr lang="en-US" sz="2800" dirty="0"/>
              <a:t>DAY 14: Python Day 2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149797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9160CD-02A1-BDBF-2A18-3A9F8147E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71" y="170746"/>
            <a:ext cx="6065058" cy="1970496"/>
          </a:xfrm>
          <a:prstGeom prst="rect">
            <a:avLst/>
          </a:prstGeom>
        </p:spPr>
      </p:pic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BB6FFD3-CA35-3581-3487-565792244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729" y="2218857"/>
            <a:ext cx="5943600" cy="1661160"/>
          </a:xfrm>
          <a:prstGeom prst="rect">
            <a:avLst/>
          </a:prstGeom>
        </p:spPr>
      </p:pic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A1F3F465-7C45-D0DD-BA96-CA902E752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72" y="3880017"/>
            <a:ext cx="5943600" cy="138874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2C41577-23C7-C65C-FFE0-390314F72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9158" y="5618792"/>
            <a:ext cx="5943600" cy="83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34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70F52E-6AA4-5AA0-24C5-3926D654F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6249" y="3519379"/>
            <a:ext cx="4903377" cy="610863"/>
          </a:xfrm>
        </p:spPr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6522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FD7EBD-E46F-7AFD-CAEE-69600C9B32AB}"/>
              </a:ext>
            </a:extLst>
          </p:cNvPr>
          <p:cNvSpPr/>
          <p:nvPr/>
        </p:nvSpPr>
        <p:spPr>
          <a:xfrm>
            <a:off x="964023" y="2289363"/>
            <a:ext cx="10451622" cy="4373904"/>
          </a:xfrm>
          <a:prstGeom prst="rect">
            <a:avLst/>
          </a:prstGeom>
        </p:spPr>
        <p:txBody>
          <a:bodyPr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Advanced Functions: *</a:t>
            </a:r>
            <a:r>
              <a:rPr lang="en-IN" dirty="0" err="1"/>
              <a:t>args</a:t>
            </a:r>
            <a:r>
              <a:rPr lang="en-IN" dirty="0"/>
              <a:t> and *</a:t>
            </a:r>
            <a:r>
              <a:rPr lang="en-IN" dirty="0" err="1"/>
              <a:t>kwargs</a:t>
            </a:r>
            <a:endParaRPr lang="en-IN" dirty="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Demonstration on *</a:t>
            </a:r>
            <a:r>
              <a:rPr lang="en-IN" dirty="0" err="1"/>
              <a:t>args</a:t>
            </a:r>
            <a:r>
              <a:rPr lang="en-IN" dirty="0"/>
              <a:t> and *</a:t>
            </a:r>
            <a:r>
              <a:rPr lang="en-IN" dirty="0" err="1"/>
              <a:t>kwargs</a:t>
            </a:r>
            <a:endParaRPr lang="en-IN" dirty="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Keyword and Positional Parameter Concept and difference between them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Introduction to OOP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Classes and Objects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List Comprehension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Zip(), enumerate() functions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Lambda function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7376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2E3C2D-32EB-36D0-DF00-D8752E5E9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03" y="221974"/>
            <a:ext cx="5943600" cy="16522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19BB27-6A35-B8E0-4049-A87FD12A3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698" y="487087"/>
            <a:ext cx="5943600" cy="11220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61445C-70AC-85E7-CA11-2F5D60D50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321620"/>
            <a:ext cx="5943600" cy="1421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E363C-F4D3-F0B6-8AFA-7BABEAF810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4273729"/>
            <a:ext cx="5943600" cy="1416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914454-D341-A454-FFD6-C113479DD4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400" y="2582545"/>
            <a:ext cx="5943600" cy="16929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EEC696-FBB6-59CE-B449-259F17D21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0698" y="5302208"/>
            <a:ext cx="5943600" cy="106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13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D609-A6B2-A984-B914-AEBAFBE54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573383"/>
            <a:ext cx="5495185" cy="1514019"/>
          </a:xfrm>
        </p:spPr>
        <p:txBody>
          <a:bodyPr/>
          <a:lstStyle/>
          <a:p>
            <a:r>
              <a:rPr lang="en-US" sz="2800" dirty="0"/>
              <a:t>DAY 15: Python Day3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779040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FD7EBD-E46F-7AFD-CAEE-69600C9B32AB}"/>
              </a:ext>
            </a:extLst>
          </p:cNvPr>
          <p:cNvSpPr/>
          <p:nvPr/>
        </p:nvSpPr>
        <p:spPr>
          <a:xfrm>
            <a:off x="964023" y="2289363"/>
            <a:ext cx="10451622" cy="4373904"/>
          </a:xfrm>
          <a:prstGeom prst="rect">
            <a:avLst/>
          </a:prstGeom>
        </p:spPr>
        <p:txBody>
          <a:bodyPr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Introduction to </a:t>
            </a:r>
            <a:r>
              <a:rPr lang="en-IN" dirty="0" err="1"/>
              <a:t>numPy</a:t>
            </a:r>
            <a:r>
              <a:rPr lang="en-IN" dirty="0"/>
              <a:t> library of Python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 err="1"/>
              <a:t>numPy</a:t>
            </a:r>
            <a:r>
              <a:rPr lang="en-IN" dirty="0"/>
              <a:t> Array 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Data Structures – List, Tuple, Dictionary and Set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Introduction to Pandas </a:t>
            </a:r>
            <a:r>
              <a:rPr lang="en-IN" dirty="0" err="1"/>
              <a:t>DataFrame</a:t>
            </a:r>
            <a:r>
              <a:rPr lang="en-IN" dirty="0"/>
              <a:t> and learn various functionalities with it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Visualization libraries: Matplotlib 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7067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83CFEA-CBCF-639B-702B-E216202D7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78718"/>
            <a:ext cx="5943600" cy="18148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11C658-50F3-2443-8065-3E6B6CBF4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906" y="2257778"/>
            <a:ext cx="5943600" cy="2049145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CF95531-C9BA-86B0-CB42-7837F8452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89" y="4655718"/>
            <a:ext cx="5943600" cy="127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21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249A0C-5615-A207-FCAD-C63C19FFD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93525"/>
            <a:ext cx="5943600" cy="2054225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086B14E-9C83-4724-D846-B494E0F87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038" y="2482503"/>
            <a:ext cx="5943600" cy="13754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862F9E-7D41-0054-C988-1F66CB719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4092666"/>
            <a:ext cx="5943600" cy="238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385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5BB7DD-0919-D2F3-3996-E4239EF94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4081"/>
            <a:ext cx="5943600" cy="15170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07F5AF-F77E-9175-3F8B-B32C62B70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812169"/>
            <a:ext cx="5943600" cy="22523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7E0939-5CDF-F560-81E8-1D61C65E5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4195587"/>
            <a:ext cx="59436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42041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9EC1AB0-9704-404D-B6D3-819D938AC55B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22031A1-A3F6-46C8-8D74-AA96D58FD7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916</TotalTime>
  <Words>192</Words>
  <Application>Microsoft Office PowerPoint</Application>
  <PresentationFormat>Widescreen</PresentationFormat>
  <Paragraphs>43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Wingdings</vt:lpstr>
      <vt:lpstr>Metropolitan</vt:lpstr>
      <vt:lpstr>JOURNEY SCRAPBOOK </vt:lpstr>
      <vt:lpstr>DAY 14: Python Day 2</vt:lpstr>
      <vt:lpstr>Topics Covered</vt:lpstr>
      <vt:lpstr>PowerPoint Presentation</vt:lpstr>
      <vt:lpstr>DAY 15: Python Day3</vt:lpstr>
      <vt:lpstr>Topics Covered</vt:lpstr>
      <vt:lpstr>PowerPoint Presentation</vt:lpstr>
      <vt:lpstr>PowerPoint Presentation</vt:lpstr>
      <vt:lpstr>PowerPoint Presentation</vt:lpstr>
      <vt:lpstr>PowerPoint Presentation</vt:lpstr>
      <vt:lpstr>DAY 16: PySpark Day1</vt:lpstr>
      <vt:lpstr>Topics Covered</vt:lpstr>
      <vt:lpstr>PowerPoint Presentation</vt:lpstr>
      <vt:lpstr>PowerPoint Presentation</vt:lpstr>
      <vt:lpstr>PowerPoint Presentation</vt:lpstr>
      <vt:lpstr>DAY 17: PySpark Day2</vt:lpstr>
      <vt:lpstr>Topics Covered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JOURNEY SCRAPBOOK </dc:title>
  <dc:creator>Chandra, Annika SBOBNG-PTIY/TLK</dc:creator>
  <cp:lastModifiedBy>Chandra, Annika SBOBNG-PTIY/TLK</cp:lastModifiedBy>
  <cp:revision>1</cp:revision>
  <dcterms:created xsi:type="dcterms:W3CDTF">2023-08-24T15:11:50Z</dcterms:created>
  <dcterms:modified xsi:type="dcterms:W3CDTF">2023-09-22T14:49:59Z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